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43EC-FA83-43AD-A8BA-29041980F6C9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8ADC-60C6-4527-BCBA-721B0A2A0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96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43EC-FA83-43AD-A8BA-29041980F6C9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8ADC-60C6-4527-BCBA-721B0A2A0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87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43EC-FA83-43AD-A8BA-29041980F6C9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8ADC-60C6-4527-BCBA-721B0A2A0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7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43EC-FA83-43AD-A8BA-29041980F6C9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8ADC-60C6-4527-BCBA-721B0A2A0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98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43EC-FA83-43AD-A8BA-29041980F6C9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8ADC-60C6-4527-BCBA-721B0A2A0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02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43EC-FA83-43AD-A8BA-29041980F6C9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8ADC-60C6-4527-BCBA-721B0A2A0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812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43EC-FA83-43AD-A8BA-29041980F6C9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8ADC-60C6-4527-BCBA-721B0A2A0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40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43EC-FA83-43AD-A8BA-29041980F6C9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8ADC-60C6-4527-BCBA-721B0A2A0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03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43EC-FA83-43AD-A8BA-29041980F6C9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8ADC-60C6-4527-BCBA-721B0A2A0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91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43EC-FA83-43AD-A8BA-29041980F6C9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8ADC-60C6-4527-BCBA-721B0A2A0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19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43EC-FA83-43AD-A8BA-29041980F6C9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8ADC-60C6-4527-BCBA-721B0A2A0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77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943EC-FA83-43AD-A8BA-29041980F6C9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A8ADC-60C6-4527-BCBA-721B0A2A0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55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304" y="0"/>
            <a:ext cx="1189434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3846" y="1"/>
            <a:ext cx="5158154" cy="801858"/>
          </a:xfrm>
        </p:spPr>
        <p:txBody>
          <a:bodyPr/>
          <a:lstStyle/>
          <a:p>
            <a:pPr algn="ctr"/>
            <a:r>
              <a:rPr lang="sr-Cyrl-RS" b="1" dirty="0" smtClean="0"/>
              <a:t>Има везе са копном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5017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2" y="0"/>
            <a:ext cx="11914496" cy="686962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7343334" y="1"/>
            <a:ext cx="4848665" cy="1012874"/>
          </a:xfrm>
        </p:spPr>
        <p:txBody>
          <a:bodyPr/>
          <a:lstStyle/>
          <a:p>
            <a:pPr algn="ctr"/>
            <a:r>
              <a:rPr lang="sr-Cyrl-RS" b="1" dirty="0" smtClean="0"/>
              <a:t>И са водом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8964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28" y="0"/>
            <a:ext cx="11894343" cy="68580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7615450" y="1"/>
            <a:ext cx="4576549" cy="1023582"/>
          </a:xfrm>
        </p:spPr>
        <p:txBody>
          <a:bodyPr/>
          <a:lstStyle/>
          <a:p>
            <a:pPr algn="ctr"/>
            <a:r>
              <a:rPr lang="sr-Cyrl-RS" b="1" dirty="0" smtClean="0"/>
              <a:t>И са бродовима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533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9" y="-1"/>
            <a:ext cx="11895040" cy="6858401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7371471" y="0"/>
            <a:ext cx="4820529" cy="996287"/>
          </a:xfrm>
        </p:spPr>
        <p:txBody>
          <a:bodyPr/>
          <a:lstStyle/>
          <a:p>
            <a:pPr algn="ctr"/>
            <a:r>
              <a:rPr lang="sr-Cyrl-RS" b="1" dirty="0" smtClean="0"/>
              <a:t>Има 3 или 4 ноге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038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72" y="-1"/>
            <a:ext cx="11895040" cy="6858401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7361830" y="1"/>
            <a:ext cx="4830170" cy="887104"/>
          </a:xfrm>
        </p:spPr>
        <p:txBody>
          <a:bodyPr/>
          <a:lstStyle/>
          <a:p>
            <a:pPr algn="ctr"/>
            <a:r>
              <a:rPr lang="sr-Cyrl-RS" b="1" dirty="0" smtClean="0"/>
              <a:t>Има </a:t>
            </a:r>
            <a:r>
              <a:rPr lang="sr-Cyrl-RS" b="1" dirty="0" smtClean="0"/>
              <a:t>стрелу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7541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54" y="0"/>
            <a:ext cx="11894342" cy="685799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7361830" y="1"/>
            <a:ext cx="4830170" cy="1119116"/>
          </a:xfrm>
        </p:spPr>
        <p:txBody>
          <a:bodyPr/>
          <a:lstStyle/>
          <a:p>
            <a:pPr algn="ctr"/>
            <a:r>
              <a:rPr lang="sr-Cyrl-RS" b="1" dirty="0" smtClean="0"/>
              <a:t>Има рам (портал)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49307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57" y="0"/>
            <a:ext cx="11894344" cy="68580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996287"/>
          </a:xfrm>
        </p:spPr>
        <p:txBody>
          <a:bodyPr>
            <a:normAutofit/>
          </a:bodyPr>
          <a:lstStyle/>
          <a:p>
            <a:pPr algn="ctr"/>
            <a:r>
              <a:rPr lang="sr-Cyrl-RS" b="1" dirty="0" smtClean="0"/>
              <a:t>То је машина унутрашњег (прекидног) транспорта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033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57" y="0"/>
            <a:ext cx="11894344" cy="68580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472332" y="0"/>
            <a:ext cx="6719668" cy="718087"/>
          </a:xfrm>
        </p:spPr>
        <p:txBody>
          <a:bodyPr>
            <a:normAutofit/>
          </a:bodyPr>
          <a:lstStyle/>
          <a:p>
            <a:pPr algn="ctr"/>
            <a:r>
              <a:rPr lang="sr-Cyrl-RS" b="1" dirty="0" smtClean="0"/>
              <a:t>Лучна (портална) дизалица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6879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35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Има везе са копном</vt:lpstr>
      <vt:lpstr>И са водом</vt:lpstr>
      <vt:lpstr>И са бродовима</vt:lpstr>
      <vt:lpstr>Има 3 или 4 ноге</vt:lpstr>
      <vt:lpstr>Има стрелу</vt:lpstr>
      <vt:lpstr>Има рам (портал)</vt:lpstr>
      <vt:lpstr>То је машина унутрашњег (прекидног) транспорта</vt:lpstr>
      <vt:lpstr>Лучна (портална) дизалица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dikovicc</dc:creator>
  <cp:lastModifiedBy>dikovicc</cp:lastModifiedBy>
  <cp:revision>5</cp:revision>
  <dcterms:created xsi:type="dcterms:W3CDTF">2019-03-10T18:56:14Z</dcterms:created>
  <dcterms:modified xsi:type="dcterms:W3CDTF">2019-03-10T20:32:24Z</dcterms:modified>
</cp:coreProperties>
</file>