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993366"/>
    <a:srgbClr val="FFCC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96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225A6-2B8E-4179-9475-4870A54289F0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7C73D-7E53-4327-BD31-20C3950CABCA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299B7C-9C43-4177-BA52-B962B7AC44EB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7355E-3535-4C55-8E57-13C684B39E11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FE9C1-38CD-4DC0-A9F9-FBE79C26B724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E74BA-95CF-452F-B3FB-5BF103499C23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DF24C-06C5-4076-A911-B18EF0D041A7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D4501-1B8F-41A8-9145-53BE1423C510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4F419-A39D-4B50-9606-E41BB02509FD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EDAB9-0AC1-4BC9-B43F-30F77F94A0ED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E8624-78A1-495B-850E-31ECB9D3CEB6}" type="slidenum">
              <a:rPr lang="sr-Latn-CS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r-Latn-C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r-Latn-C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433E518-7E27-4364-BC22-7A4F8C9F5A19}" type="slidenum">
              <a:rPr lang="sr-Latn-CS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5261C"/>
            </a:gs>
            <a:gs pos="3000">
              <a:srgbClr val="EBDAD4"/>
            </a:gs>
            <a:gs pos="14499">
              <a:srgbClr val="C0524E"/>
            </a:gs>
            <a:gs pos="21000">
              <a:srgbClr val="80302D"/>
            </a:gs>
            <a:gs pos="22000">
              <a:srgbClr val="9C6563"/>
            </a:gs>
            <a:gs pos="24000">
              <a:srgbClr val="FFFFFF"/>
            </a:gs>
            <a:gs pos="39500">
              <a:srgbClr val="83A7C3"/>
            </a:gs>
            <a:gs pos="43500">
              <a:srgbClr val="768FB9"/>
            </a:gs>
            <a:gs pos="46000">
              <a:srgbClr val="83A7C3"/>
            </a:gs>
            <a:gs pos="50000">
              <a:srgbClr val="DCEBF5"/>
            </a:gs>
            <a:gs pos="54000">
              <a:srgbClr val="83A7C3"/>
            </a:gs>
            <a:gs pos="56500">
              <a:srgbClr val="768FB9"/>
            </a:gs>
            <a:gs pos="60501">
              <a:srgbClr val="83A7C3"/>
            </a:gs>
            <a:gs pos="76000">
              <a:srgbClr val="FFFFFF"/>
            </a:gs>
            <a:gs pos="78000">
              <a:srgbClr val="9C6563"/>
            </a:gs>
            <a:gs pos="79000">
              <a:srgbClr val="80302D"/>
            </a:gs>
            <a:gs pos="85501">
              <a:srgbClr val="C0524E"/>
            </a:gs>
            <a:gs pos="97000">
              <a:srgbClr val="EBDAD4"/>
            </a:gs>
            <a:gs pos="100000">
              <a:srgbClr val="55261C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" name="Text Box 202"/>
          <p:cNvSpPr txBox="1">
            <a:spLocks noChangeArrowheads="1"/>
          </p:cNvSpPr>
          <p:nvPr/>
        </p:nvSpPr>
        <p:spPr bwMode="auto">
          <a:xfrm>
            <a:off x="395288" y="476250"/>
            <a:ext cx="1368425" cy="361950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7FD3F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1600" b="1"/>
              <a:t>ПЕГЛА</a:t>
            </a:r>
            <a:endParaRPr lang="sr-Latn-CS" sz="1600" b="1"/>
          </a:p>
        </p:txBody>
      </p:sp>
      <p:sp>
        <p:nvSpPr>
          <p:cNvPr id="2251" name="Text Box 203"/>
          <p:cNvSpPr txBox="1">
            <a:spLocks noChangeArrowheads="1"/>
          </p:cNvSpPr>
          <p:nvPr/>
        </p:nvSpPr>
        <p:spPr bwMode="auto">
          <a:xfrm>
            <a:off x="827088" y="981075"/>
            <a:ext cx="1441450" cy="361950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7FD3F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1600" b="1"/>
              <a:t>СИЈАЛИЦА</a:t>
            </a:r>
            <a:endParaRPr lang="sr-Latn-CS" sz="1600" b="1"/>
          </a:p>
        </p:txBody>
      </p:sp>
      <p:sp>
        <p:nvSpPr>
          <p:cNvPr id="2252" name="Text Box 204"/>
          <p:cNvSpPr txBox="1">
            <a:spLocks noChangeArrowheads="1"/>
          </p:cNvSpPr>
          <p:nvPr/>
        </p:nvSpPr>
        <p:spPr bwMode="auto">
          <a:xfrm>
            <a:off x="1187450" y="1484313"/>
            <a:ext cx="1439863" cy="361950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7FD3F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1600" b="1"/>
              <a:t>СТРУЈА</a:t>
            </a:r>
            <a:endParaRPr lang="sr-Latn-CS" sz="1600" b="1"/>
          </a:p>
        </p:txBody>
      </p:sp>
      <p:sp>
        <p:nvSpPr>
          <p:cNvPr id="2253" name="Text Box 205"/>
          <p:cNvSpPr txBox="1">
            <a:spLocks noChangeArrowheads="1"/>
          </p:cNvSpPr>
          <p:nvPr/>
        </p:nvSpPr>
        <p:spPr bwMode="auto">
          <a:xfrm>
            <a:off x="1403350" y="1989138"/>
            <a:ext cx="1439863" cy="361950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7FD3F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1600" b="1"/>
              <a:t>МРЕЖА</a:t>
            </a:r>
            <a:endParaRPr lang="sr-Latn-CS" sz="1600" b="1"/>
          </a:p>
        </p:txBody>
      </p:sp>
      <p:sp>
        <p:nvSpPr>
          <p:cNvPr id="2254" name="Text Box 206"/>
          <p:cNvSpPr txBox="1">
            <a:spLocks noChangeArrowheads="1"/>
          </p:cNvSpPr>
          <p:nvPr/>
        </p:nvSpPr>
        <p:spPr bwMode="auto">
          <a:xfrm>
            <a:off x="7451725" y="549275"/>
            <a:ext cx="1441450" cy="361950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7FD3F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1600" b="1"/>
              <a:t>ОЛОВКА</a:t>
            </a:r>
            <a:endParaRPr lang="sr-Latn-CS" sz="1600" b="1"/>
          </a:p>
        </p:txBody>
      </p:sp>
      <p:sp>
        <p:nvSpPr>
          <p:cNvPr id="2255" name="Text Box 207"/>
          <p:cNvSpPr txBox="1">
            <a:spLocks noChangeArrowheads="1"/>
          </p:cNvSpPr>
          <p:nvPr/>
        </p:nvSpPr>
        <p:spPr bwMode="auto">
          <a:xfrm>
            <a:off x="7092950" y="1052513"/>
            <a:ext cx="1439863" cy="361950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7FD3F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1600" b="1"/>
              <a:t>РЕАКЦИЈА</a:t>
            </a:r>
            <a:endParaRPr lang="sr-Latn-CS" sz="1600" b="1"/>
          </a:p>
        </p:txBody>
      </p:sp>
      <p:sp>
        <p:nvSpPr>
          <p:cNvPr id="2256" name="Text Box 208"/>
          <p:cNvSpPr txBox="1">
            <a:spLocks noChangeArrowheads="1"/>
          </p:cNvSpPr>
          <p:nvPr/>
        </p:nvSpPr>
        <p:spPr bwMode="auto">
          <a:xfrm>
            <a:off x="6804025" y="1557338"/>
            <a:ext cx="1439863" cy="361950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7FD3F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1600" b="1"/>
              <a:t>ОСОБИНА</a:t>
            </a:r>
            <a:endParaRPr lang="sr-Latn-CS" sz="1600" b="1"/>
          </a:p>
        </p:txBody>
      </p:sp>
      <p:sp>
        <p:nvSpPr>
          <p:cNvPr id="2257" name="Text Box 209"/>
          <p:cNvSpPr txBox="1">
            <a:spLocks noChangeArrowheads="1"/>
          </p:cNvSpPr>
          <p:nvPr/>
        </p:nvSpPr>
        <p:spPr bwMode="auto">
          <a:xfrm>
            <a:off x="6516688" y="2060575"/>
            <a:ext cx="1439862" cy="361950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7FD3F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1600" b="1"/>
              <a:t>ПРОМЕНА </a:t>
            </a:r>
            <a:endParaRPr lang="sr-Latn-CS" sz="1600" b="1"/>
          </a:p>
        </p:txBody>
      </p:sp>
      <p:sp>
        <p:nvSpPr>
          <p:cNvPr id="2258" name="Text Box 210"/>
          <p:cNvSpPr txBox="1">
            <a:spLocks noChangeArrowheads="1"/>
          </p:cNvSpPr>
          <p:nvPr/>
        </p:nvSpPr>
        <p:spPr bwMode="auto">
          <a:xfrm>
            <a:off x="1547813" y="4652963"/>
            <a:ext cx="1439862" cy="361950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7FD3F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1600" b="1"/>
              <a:t>ЛЕТО</a:t>
            </a:r>
            <a:endParaRPr lang="sr-Latn-CS" sz="1600" b="1"/>
          </a:p>
        </p:txBody>
      </p:sp>
      <p:sp>
        <p:nvSpPr>
          <p:cNvPr id="2259" name="Text Box 211"/>
          <p:cNvSpPr txBox="1">
            <a:spLocks noChangeArrowheads="1"/>
          </p:cNvSpPr>
          <p:nvPr/>
        </p:nvSpPr>
        <p:spPr bwMode="auto">
          <a:xfrm>
            <a:off x="1258888" y="5157788"/>
            <a:ext cx="1441450" cy="361950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7FD3F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1600" b="1"/>
              <a:t>СУНЦЕ</a:t>
            </a:r>
            <a:endParaRPr lang="sr-Latn-CS" sz="1600" b="1"/>
          </a:p>
        </p:txBody>
      </p:sp>
      <p:sp>
        <p:nvSpPr>
          <p:cNvPr id="2260" name="Text Box 212"/>
          <p:cNvSpPr txBox="1">
            <a:spLocks noChangeArrowheads="1"/>
          </p:cNvSpPr>
          <p:nvPr/>
        </p:nvSpPr>
        <p:spPr bwMode="auto">
          <a:xfrm>
            <a:off x="827088" y="5661025"/>
            <a:ext cx="1441450" cy="330200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7FD3F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1400" b="1"/>
              <a:t>ТЕЛА</a:t>
            </a:r>
            <a:endParaRPr lang="sr-Latn-CS" sz="1400" b="1"/>
          </a:p>
        </p:txBody>
      </p:sp>
      <p:sp>
        <p:nvSpPr>
          <p:cNvPr id="2261" name="Text Box 213"/>
          <p:cNvSpPr txBox="1">
            <a:spLocks noChangeArrowheads="1"/>
          </p:cNvSpPr>
          <p:nvPr/>
        </p:nvSpPr>
        <p:spPr bwMode="auto">
          <a:xfrm>
            <a:off x="468313" y="6165850"/>
            <a:ext cx="1439862" cy="361950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7FD3F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1600" b="1"/>
              <a:t>ПЕЋ</a:t>
            </a:r>
            <a:endParaRPr lang="sr-Latn-CS" sz="1600" b="1"/>
          </a:p>
        </p:txBody>
      </p:sp>
      <p:sp>
        <p:nvSpPr>
          <p:cNvPr id="2262" name="Text Box 214"/>
          <p:cNvSpPr txBox="1">
            <a:spLocks noChangeArrowheads="1"/>
          </p:cNvSpPr>
          <p:nvPr/>
        </p:nvSpPr>
        <p:spPr bwMode="auto">
          <a:xfrm>
            <a:off x="6300788" y="4724400"/>
            <a:ext cx="1439862" cy="361950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7FD3F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1600" b="1"/>
              <a:t>ЗРАК</a:t>
            </a:r>
            <a:endParaRPr lang="sr-Latn-CS" sz="1600" b="1"/>
          </a:p>
        </p:txBody>
      </p:sp>
      <p:sp>
        <p:nvSpPr>
          <p:cNvPr id="2263" name="Text Box 215"/>
          <p:cNvSpPr txBox="1">
            <a:spLocks noChangeArrowheads="1"/>
          </p:cNvSpPr>
          <p:nvPr/>
        </p:nvSpPr>
        <p:spPr bwMode="auto">
          <a:xfrm>
            <a:off x="6588125" y="5229225"/>
            <a:ext cx="1439863" cy="361950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7FD3F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1600" b="1"/>
              <a:t>ДАН</a:t>
            </a:r>
            <a:endParaRPr lang="sr-Latn-CS" sz="1600" b="1"/>
          </a:p>
        </p:txBody>
      </p:sp>
      <p:sp>
        <p:nvSpPr>
          <p:cNvPr id="2264" name="Text Box 216"/>
          <p:cNvSpPr txBox="1">
            <a:spLocks noChangeArrowheads="1"/>
          </p:cNvSpPr>
          <p:nvPr/>
        </p:nvSpPr>
        <p:spPr bwMode="auto">
          <a:xfrm>
            <a:off x="6948488" y="5734050"/>
            <a:ext cx="1439862" cy="361950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7FD3F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1600" b="1"/>
              <a:t>ЗВЕЗДА</a:t>
            </a:r>
            <a:endParaRPr lang="sr-Latn-CS" sz="1600" b="1"/>
          </a:p>
        </p:txBody>
      </p:sp>
      <p:sp>
        <p:nvSpPr>
          <p:cNvPr id="2265" name="Text Box 217"/>
          <p:cNvSpPr txBox="1">
            <a:spLocks noChangeArrowheads="1"/>
          </p:cNvSpPr>
          <p:nvPr/>
        </p:nvSpPr>
        <p:spPr bwMode="auto">
          <a:xfrm>
            <a:off x="7380288" y="6237288"/>
            <a:ext cx="1439862" cy="361950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7FD3F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1600" b="1"/>
              <a:t>ЛАМПА</a:t>
            </a:r>
            <a:endParaRPr lang="sr-Latn-CS" sz="1600" b="1"/>
          </a:p>
        </p:txBody>
      </p:sp>
      <p:sp>
        <p:nvSpPr>
          <p:cNvPr id="2266" name="Text Box 218"/>
          <p:cNvSpPr txBox="1">
            <a:spLocks noChangeArrowheads="1"/>
          </p:cNvSpPr>
          <p:nvPr/>
        </p:nvSpPr>
        <p:spPr bwMode="auto">
          <a:xfrm>
            <a:off x="900113" y="2636838"/>
            <a:ext cx="2663825" cy="361950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7FD3F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1600" b="1"/>
              <a:t>ЕЛЕКТРИЧНА</a:t>
            </a:r>
            <a:endParaRPr lang="sr-Latn-CS" sz="1600" b="1"/>
          </a:p>
        </p:txBody>
      </p:sp>
      <p:sp>
        <p:nvSpPr>
          <p:cNvPr id="2267" name="Text Box 219"/>
          <p:cNvSpPr txBox="1">
            <a:spLocks noChangeArrowheads="1"/>
          </p:cNvSpPr>
          <p:nvPr/>
        </p:nvSpPr>
        <p:spPr bwMode="auto">
          <a:xfrm>
            <a:off x="5651500" y="2708275"/>
            <a:ext cx="2665413" cy="361950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7FD3F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1600" b="1"/>
              <a:t>ХЕМИЈСКА</a:t>
            </a:r>
            <a:endParaRPr lang="sr-Latn-CS" sz="1600" b="1"/>
          </a:p>
        </p:txBody>
      </p:sp>
      <p:sp>
        <p:nvSpPr>
          <p:cNvPr id="2268" name="Text Box 220"/>
          <p:cNvSpPr txBox="1">
            <a:spLocks noChangeArrowheads="1"/>
          </p:cNvSpPr>
          <p:nvPr/>
        </p:nvSpPr>
        <p:spPr bwMode="auto">
          <a:xfrm>
            <a:off x="1187450" y="3933825"/>
            <a:ext cx="2663825" cy="361950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7FD3F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1600" b="1"/>
              <a:t>ТОПЛОТА</a:t>
            </a:r>
            <a:endParaRPr lang="sr-Latn-CS" sz="1600" b="1"/>
          </a:p>
        </p:txBody>
      </p:sp>
      <p:sp>
        <p:nvSpPr>
          <p:cNvPr id="2269" name="Text Box 221"/>
          <p:cNvSpPr txBox="1">
            <a:spLocks noChangeArrowheads="1"/>
          </p:cNvSpPr>
          <p:nvPr/>
        </p:nvSpPr>
        <p:spPr bwMode="auto">
          <a:xfrm>
            <a:off x="5508625" y="3933825"/>
            <a:ext cx="2663825" cy="361950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7FD3F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1600" b="1"/>
              <a:t>СВЕТЛОСТ</a:t>
            </a:r>
            <a:endParaRPr lang="sr-Latn-CS" sz="1600" b="1"/>
          </a:p>
        </p:txBody>
      </p:sp>
      <p:sp>
        <p:nvSpPr>
          <p:cNvPr id="2270" name="Text Box 222"/>
          <p:cNvSpPr txBox="1">
            <a:spLocks noChangeArrowheads="1"/>
          </p:cNvSpPr>
          <p:nvPr/>
        </p:nvSpPr>
        <p:spPr bwMode="auto">
          <a:xfrm>
            <a:off x="3203575" y="3213100"/>
            <a:ext cx="2736850" cy="422275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7FD3F1"/>
              </a:gs>
            </a:gsLst>
            <a:path path="shape">
              <a:fillToRect l="50000" t="50000" r="50000" b="50000"/>
            </a:path>
          </a:gra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2000" b="1"/>
              <a:t>ЕНЕРГИЈА</a:t>
            </a:r>
            <a:endParaRPr lang="sr-Latn-CS" sz="2000" b="1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95288" y="476250"/>
            <a:ext cx="1439862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sz="2000" b="1"/>
              <a:t>A4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827088" y="981075"/>
            <a:ext cx="1439862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sz="2000" b="1"/>
              <a:t>A3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1187450" y="1484313"/>
            <a:ext cx="1439863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sz="2000" b="1"/>
              <a:t>A2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1403350" y="1989138"/>
            <a:ext cx="1439863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sz="2000" b="1"/>
              <a:t>A1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7451725" y="549275"/>
            <a:ext cx="1439863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2000" b="1"/>
              <a:t>Б4</a:t>
            </a:r>
            <a:endParaRPr lang="sr-Latn-CS" sz="2000" b="1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092950" y="1052513"/>
            <a:ext cx="1439863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2000" b="1"/>
              <a:t>Б3</a:t>
            </a:r>
            <a:endParaRPr lang="sr-Latn-CS" sz="2000" b="1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6804025" y="1557338"/>
            <a:ext cx="1439863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2000" b="1"/>
              <a:t>Б2</a:t>
            </a:r>
            <a:endParaRPr lang="sr-Latn-CS" sz="2000" b="1"/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516688" y="2060575"/>
            <a:ext cx="1439862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2000" b="1"/>
              <a:t>Б</a:t>
            </a:r>
            <a:r>
              <a:rPr lang="sr-Latn-CS" sz="2000" b="1"/>
              <a:t>1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1547813" y="4652963"/>
            <a:ext cx="1439862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2000" b="1"/>
              <a:t>В4</a:t>
            </a:r>
            <a:endParaRPr lang="sr-Latn-CS" sz="2000" b="1"/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1258888" y="5157788"/>
            <a:ext cx="1439862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2000" b="1"/>
              <a:t>В3</a:t>
            </a:r>
            <a:endParaRPr lang="sr-Latn-CS" sz="2000" b="1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827088" y="5661025"/>
            <a:ext cx="1439862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2000" b="1"/>
              <a:t>В2</a:t>
            </a:r>
            <a:endParaRPr lang="sr-Latn-CS" sz="2000" b="1"/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468313" y="6165850"/>
            <a:ext cx="1439862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2000" b="1"/>
              <a:t>В</a:t>
            </a:r>
            <a:r>
              <a:rPr lang="sr-Latn-CS" sz="2000" b="1"/>
              <a:t>1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6300788" y="4724400"/>
            <a:ext cx="1439862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2000" b="1"/>
              <a:t>Г4</a:t>
            </a:r>
            <a:endParaRPr lang="sr-Latn-CS" sz="2000" b="1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6588125" y="5229225"/>
            <a:ext cx="1439863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2000" b="1"/>
              <a:t>Г3</a:t>
            </a:r>
            <a:endParaRPr lang="sr-Latn-CS" sz="2000" b="1"/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6948488" y="5734050"/>
            <a:ext cx="1439862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2000" b="1"/>
              <a:t>Г2</a:t>
            </a:r>
            <a:endParaRPr lang="sr-Latn-CS" sz="2000" b="1"/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7380288" y="6237288"/>
            <a:ext cx="1439862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2000" b="1"/>
              <a:t>Г</a:t>
            </a:r>
            <a:r>
              <a:rPr lang="sr-Latn-CS" sz="2000" b="1"/>
              <a:t>1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900113" y="2636838"/>
            <a:ext cx="2663825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Latn-CS" sz="2000" b="1"/>
              <a:t>A</a:t>
            </a: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5651500" y="2708275"/>
            <a:ext cx="2663825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2000" b="1"/>
              <a:t>Б</a:t>
            </a:r>
            <a:endParaRPr lang="sr-Latn-CS" sz="2000" b="1"/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1187450" y="3933825"/>
            <a:ext cx="2663825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2000" b="1"/>
              <a:t>В</a:t>
            </a:r>
            <a:endParaRPr lang="sr-Latn-CS" sz="2000" b="1"/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5508625" y="3933825"/>
            <a:ext cx="2663825" cy="4254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99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r-Cyrl-CS" sz="2000" b="1"/>
              <a:t>Г</a:t>
            </a:r>
            <a:endParaRPr lang="sr-Latn-CS" sz="2000" b="1"/>
          </a:p>
        </p:txBody>
      </p:sp>
      <p:sp>
        <p:nvSpPr>
          <p:cNvPr id="2079" name="AutoShape 31"/>
          <p:cNvSpPr>
            <a:spLocks noChangeArrowheads="1"/>
          </p:cNvSpPr>
          <p:nvPr/>
        </p:nvSpPr>
        <p:spPr bwMode="auto">
          <a:xfrm>
            <a:off x="2916238" y="3213100"/>
            <a:ext cx="3600450" cy="5762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990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99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0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0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0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0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0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0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0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20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0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0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4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0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2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5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2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2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2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20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2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2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2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2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7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7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2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2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2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8" dur="2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20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2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2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6" dur="2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20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2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2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2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2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20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9"/>
                  </p:tgtEl>
                </p:cond>
              </p:nextCondLst>
            </p:seq>
          </p:childTnLst>
        </p:cTn>
      </p:par>
    </p:tnLst>
    <p:bldLst>
      <p:bldP spid="2053" grpId="0" animBg="1"/>
      <p:bldP spid="2053" grpId="1" animBg="1"/>
      <p:bldP spid="2053" grpId="2" animBg="1"/>
      <p:bldP spid="2055" grpId="0" animBg="1"/>
      <p:bldP spid="2055" grpId="1" animBg="1"/>
      <p:bldP spid="2055" grpId="2" animBg="1"/>
      <p:bldP spid="2060" grpId="0" animBg="1"/>
      <p:bldP spid="2060" grpId="1" animBg="1"/>
      <p:bldP spid="2060" grpId="2" animBg="1"/>
      <p:bldP spid="2061" grpId="0" animBg="1"/>
      <p:bldP spid="2061" grpId="1" animBg="1"/>
      <p:bldP spid="2061" grpId="2" animBg="1"/>
      <p:bldP spid="2062" grpId="0" animBg="1"/>
      <p:bldP spid="2062" grpId="1" animBg="1"/>
      <p:bldP spid="2062" grpId="2" animBg="1"/>
      <p:bldP spid="2063" grpId="0" animBg="1"/>
      <p:bldP spid="2063" grpId="1" animBg="1"/>
      <p:bldP spid="2063" grpId="2" animBg="1"/>
      <p:bldP spid="2064" grpId="0" animBg="1"/>
      <p:bldP spid="2064" grpId="1" animBg="1"/>
      <p:bldP spid="2064" grpId="2" animBg="1"/>
      <p:bldP spid="2065" grpId="0" animBg="1"/>
      <p:bldP spid="2065" grpId="1" animBg="1"/>
      <p:bldP spid="2065" grpId="2" animBg="1"/>
      <p:bldP spid="2066" grpId="0" animBg="1"/>
      <p:bldP spid="2066" grpId="1" animBg="1"/>
      <p:bldP spid="2066" grpId="2" animBg="1"/>
      <p:bldP spid="2067" grpId="0" animBg="1"/>
      <p:bldP spid="2067" grpId="1" animBg="1"/>
      <p:bldP spid="2067" grpId="2" animBg="1"/>
      <p:bldP spid="2068" grpId="0" animBg="1"/>
      <p:bldP spid="2068" grpId="1" animBg="1"/>
      <p:bldP spid="2068" grpId="2" animBg="1"/>
      <p:bldP spid="2069" grpId="0" animBg="1"/>
      <p:bldP spid="2069" grpId="1" animBg="1"/>
      <p:bldP spid="2069" grpId="2" animBg="1"/>
      <p:bldP spid="2070" grpId="0" animBg="1"/>
      <p:bldP spid="2070" grpId="1" animBg="1"/>
      <p:bldP spid="2070" grpId="2" animBg="1"/>
      <p:bldP spid="2071" grpId="0" animBg="1"/>
      <p:bldP spid="2071" grpId="1" animBg="1"/>
      <p:bldP spid="2071" grpId="2" animBg="1"/>
      <p:bldP spid="2072" grpId="0" animBg="1"/>
      <p:bldP spid="2072" grpId="1" animBg="1"/>
      <p:bldP spid="2072" grpId="2" animBg="1"/>
      <p:bldP spid="2073" grpId="0" animBg="1"/>
      <p:bldP spid="2073" grpId="1" animBg="1"/>
      <p:bldP spid="2073" grpId="2" animBg="1"/>
      <p:bldP spid="2074" grpId="0" animBg="1"/>
      <p:bldP spid="2074" grpId="1" animBg="1"/>
      <p:bldP spid="2075" grpId="0" animBg="1"/>
      <p:bldP spid="2075" grpId="1" animBg="1"/>
      <p:bldP spid="2076" grpId="0" animBg="1"/>
      <p:bldP spid="2076" grpId="1" animBg="1"/>
      <p:bldP spid="2077" grpId="0" animBg="1"/>
      <p:bldP spid="2077" grpId="1" animBg="1"/>
      <p:bldP spid="207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44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Slide 1</vt:lpstr>
    </vt:vector>
  </TitlesOfParts>
  <Company>korisnik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korisnik</cp:lastModifiedBy>
  <cp:revision>5</cp:revision>
  <dcterms:created xsi:type="dcterms:W3CDTF">2013-02-21T20:07:35Z</dcterms:created>
  <dcterms:modified xsi:type="dcterms:W3CDTF">2013-09-21T07:14:20Z</dcterms:modified>
</cp:coreProperties>
</file>