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66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C2E2D-580E-4637-93A2-46FB807AF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E6DD0-5FFC-4C0E-8B74-0D9237687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EF2BC6-63C9-4FFF-8F0D-E1386AE26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832D11-9236-4810-AA97-C5E0C16F62B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76380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6B2011-0D88-4E94-883F-09AE00094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602899-FD54-4A67-96B1-B7E5A660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9C4CA7-4E9B-45B0-A062-C643D0B1A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A247A-4D34-4E88-BE16-30F67DD3C13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2778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C6ED2B-8B4B-4006-8DFB-36B53D2B6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38786F-DD05-42BA-AC57-9B5296296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E37C33-3AEF-4322-BDB7-CA49A5D0B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AAFB6-86B7-4E77-A16E-1CEC92B613E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921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5F1520-96E2-40BC-8A00-1F3483F3D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3185B6-5CFD-4940-907B-33E5D1169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7C40B4-7433-498B-85F0-526E9D27A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586E-763A-4721-B4FF-08401E60B95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790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89A2D6-46F1-4627-B659-5B839CC57B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593E10-9801-4EB3-91A3-C44F5E012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37B19-50A8-4777-B826-CE8583C14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CAEE3-80F6-4C97-BE60-E2DB4A09E22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8735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F41333-9C02-4FAC-879D-493CC7768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3A891D-FED7-4910-98FF-0865B0BE9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7A7BC1-2261-4E84-ACBD-6B4288363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DBB93-FF1D-4CD1-9023-27B29EE9697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2920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0F618D-1A4A-483B-B5E9-CA6BCBC22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E31C2A-CB57-4A7B-BBC2-7E35923181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28D3E1-58FC-434E-9F0A-6F20C5D2D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0ECCB-FA3F-4B5B-AFB8-EB4DC08EEADE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66170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3650D4-B99D-41DA-9335-26E162A9F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7645A0-F682-4595-B553-6929F3CA1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F39A5D-0EBE-4D7F-97B1-1FF8F3A3A3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3295E-8674-4E2C-B68E-4B15C7BD20D4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10554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458B46-30CC-41B7-8A65-D768569EBC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C2F87CF-33C6-4849-95C0-5EA3373CB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81B8B2-FA68-427C-A792-0BD009AEA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1E187-641A-499B-9177-BD4151EECDE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96060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5D1AF9-335E-4191-855D-18DE92E29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A4FD6-AFFA-4845-8278-729F332F3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DC417-C70B-42E0-B635-15F1AD40D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F2F67-72BA-4A0D-B210-D0E2052A251A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8138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2F685-E974-4A6B-A15F-A4457057E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16BA1-742F-473F-A3E0-46E162CC1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387183-5391-4B4F-99B2-D5CF3F5AE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F54D4-5FBC-4CF4-ADA2-663DCA43B6C4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9053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5261C"/>
            </a:gs>
            <a:gs pos="3000">
              <a:srgbClr val="EBDAD4"/>
            </a:gs>
            <a:gs pos="14499">
              <a:srgbClr val="C0524E"/>
            </a:gs>
            <a:gs pos="21001">
              <a:srgbClr val="80302D"/>
            </a:gs>
            <a:gs pos="22000">
              <a:srgbClr val="9C6563"/>
            </a:gs>
            <a:gs pos="24001">
              <a:srgbClr val="FFFFFF"/>
            </a:gs>
            <a:gs pos="39500">
              <a:srgbClr val="83A7C3"/>
            </a:gs>
            <a:gs pos="43500">
              <a:srgbClr val="768FB9"/>
            </a:gs>
            <a:gs pos="46001">
              <a:srgbClr val="83A7C3"/>
            </a:gs>
            <a:gs pos="50000">
              <a:srgbClr val="DCEBF5"/>
            </a:gs>
            <a:gs pos="53999">
              <a:srgbClr val="83A7C3"/>
            </a:gs>
            <a:gs pos="56500">
              <a:srgbClr val="768FB9"/>
            </a:gs>
            <a:gs pos="60501">
              <a:srgbClr val="83A7C3"/>
            </a:gs>
            <a:gs pos="75999">
              <a:srgbClr val="FFFFFF"/>
            </a:gs>
            <a:gs pos="78000">
              <a:srgbClr val="9C6563"/>
            </a:gs>
            <a:gs pos="78999">
              <a:srgbClr val="80302D"/>
            </a:gs>
            <a:gs pos="85501">
              <a:srgbClr val="C0524E"/>
            </a:gs>
            <a:gs pos="97000">
              <a:srgbClr val="EBDAD4"/>
            </a:gs>
            <a:gs pos="100000">
              <a:srgbClr val="55261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AF50D5-ABDB-4370-8886-FBE7877DC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85DF26-120D-4EDC-8D96-40A1A9B4C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/>
              <a:t>Click to edit Master text styles</a:t>
            </a:r>
          </a:p>
          <a:p>
            <a:pPr lvl="1"/>
            <a:r>
              <a:rPr lang="sr-Latn-CS" altLang="sr-Latn-RS"/>
              <a:t>Second level</a:t>
            </a:r>
          </a:p>
          <a:p>
            <a:pPr lvl="2"/>
            <a:r>
              <a:rPr lang="sr-Latn-CS" altLang="sr-Latn-RS"/>
              <a:t>Third level</a:t>
            </a:r>
          </a:p>
          <a:p>
            <a:pPr lvl="3"/>
            <a:r>
              <a:rPr lang="sr-Latn-CS" altLang="sr-Latn-RS"/>
              <a:t>Fourth level</a:t>
            </a:r>
          </a:p>
          <a:p>
            <a:pPr lvl="4"/>
            <a:r>
              <a:rPr lang="sr-Latn-CS" altLang="sr-Latn-R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78425D-4221-40FC-9835-55A8F3C2F7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4BB2C5-C035-4C5C-9F33-7E652351CD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9B7986F-B1DC-4F3B-B8F3-C4FD27D5E0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058BA71-6630-448F-A63D-15490D60C16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4B1768-79BE-4173-B059-D4B256990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26" y="331963"/>
            <a:ext cx="8522947" cy="6194073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F0770C67-FBB5-4EB9-B953-FE801DEF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44" y="260102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sr-Latn-RS" sz="2000" b="1"/>
              <a:t>A4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7F832D83-6509-499A-8257-C27B5669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44" y="764927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sr-Latn-RS" sz="2000" b="1"/>
              <a:t>A3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AD5AE83F-7516-4D30-9747-BAE86C45C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006" y="126816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sr-Latn-RS" sz="2000" b="1"/>
              <a:t>A2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0F1376E9-5C3F-42DC-9B99-F72FFB7F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906" y="1772990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sr-Latn-RS" sz="2000" b="1"/>
              <a:t>A1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3762D8AA-B9BF-4345-A145-00BD75DD6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281" y="333127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Б4</a:t>
            </a:r>
            <a:endParaRPr lang="sr-Latn-CS" altLang="sr-Latn-RS" sz="2000" b="1"/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E1F31AD0-9726-4008-81F1-10BE29DB0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506" y="83636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Б3</a:t>
            </a:r>
            <a:endParaRPr lang="sr-Latn-CS" altLang="sr-Latn-RS" sz="2000" b="1"/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C424379B-D132-4D6B-94FF-D311F8CC4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581" y="1341190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Б2</a:t>
            </a:r>
            <a:endParaRPr lang="sr-Latn-CS" altLang="sr-Latn-RS" sz="2000" b="1"/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E04FEFBB-1EE6-4B8B-A888-F2483A7E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1244" y="1844427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Б</a:t>
            </a:r>
            <a:r>
              <a:rPr lang="sr-Latn-CS" altLang="sr-Latn-RS" sz="2000" b="1"/>
              <a:t>1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7CDBDC3D-3B6B-46D8-A593-3B604AC87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369" y="443681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В4</a:t>
            </a:r>
            <a:endParaRPr lang="sr-Latn-CS" altLang="sr-Latn-RS" sz="2000" b="1"/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66E96868-4184-4FDB-850C-DFF150987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3444" y="494164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В3</a:t>
            </a:r>
            <a:endParaRPr lang="sr-Latn-CS" altLang="sr-Latn-RS" sz="2000" b="1"/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B0134656-DB6E-42AE-87DA-0EC63AEBC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44" y="5444877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В2</a:t>
            </a:r>
            <a:endParaRPr lang="sr-Latn-CS" altLang="sr-Latn-RS" sz="2000" b="1"/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7DDD4584-21F0-46D0-9114-F0ED8B2D6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869" y="5949702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В</a:t>
            </a:r>
            <a:r>
              <a:rPr lang="sr-Latn-CS" altLang="sr-Latn-RS" sz="2000" b="1"/>
              <a:t>1</a:t>
            </a: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3DCFE250-72AF-4AFF-9DEA-45B8AAA62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344" y="4508252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Г4</a:t>
            </a:r>
            <a:endParaRPr lang="sr-Latn-CS" altLang="sr-Latn-RS" sz="2000" b="1"/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2D99083E-6B99-450B-B49A-FC3F61BA2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681" y="5013077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Г3</a:t>
            </a:r>
            <a:endParaRPr lang="sr-Latn-CS" altLang="sr-Latn-RS" sz="2000" b="1"/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44E03C75-62A5-40BA-96E3-B4095A93D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3044" y="5517902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Г2</a:t>
            </a:r>
            <a:endParaRPr lang="sr-Latn-CS" altLang="sr-Latn-RS" sz="2000" b="1"/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EAEFFB0D-F530-4783-AF27-DD59BC8E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4844" y="602114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Г</a:t>
            </a:r>
            <a:r>
              <a:rPr lang="sr-Latn-CS" altLang="sr-Latn-RS" sz="2000" b="1"/>
              <a:t>1</a:t>
            </a:r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4A66D69D-1BBB-4AB5-87E6-6D7C57A3F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669" y="2420690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Latn-CS" altLang="sr-Latn-RS" sz="2000" b="1"/>
              <a:t>A</a:t>
            </a: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F438519C-CEA1-453D-B421-94DC77E9E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056" y="2492127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Б</a:t>
            </a:r>
            <a:endParaRPr lang="sr-Latn-CS" altLang="sr-Latn-RS" sz="2000" b="1"/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50AC3E88-0996-432F-9E39-57DB1BD3F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006" y="3717677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В</a:t>
            </a:r>
            <a:endParaRPr lang="sr-Latn-CS" altLang="sr-Latn-RS" sz="2000" b="1"/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F39AA9DA-EE1C-4CE2-BF1C-0570E0C6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3181" y="3717677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CS" altLang="sr-Latn-RS" sz="2000" b="1"/>
              <a:t>Г</a:t>
            </a:r>
            <a:endParaRPr lang="sr-Latn-CS" altLang="sr-Latn-RS" sz="2000" b="1"/>
          </a:p>
        </p:txBody>
      </p:sp>
      <p:sp>
        <p:nvSpPr>
          <p:cNvPr id="24" name="AutoShape 31">
            <a:extLst>
              <a:ext uri="{FF2B5EF4-FFF2-40B4-BE49-F238E27FC236}">
                <a16:creationId xmlns:a16="http://schemas.microsoft.com/office/drawing/2014/main" id="{531F5D07-BC62-4744-900F-2FF2CE318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794" y="2996952"/>
            <a:ext cx="360045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korisnik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Natalija Diković</cp:lastModifiedBy>
  <cp:revision>6</cp:revision>
  <dcterms:created xsi:type="dcterms:W3CDTF">2013-02-21T20:07:35Z</dcterms:created>
  <dcterms:modified xsi:type="dcterms:W3CDTF">2024-02-01T14:03:46Z</dcterms:modified>
</cp:coreProperties>
</file>