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66103-BD70-4DB7-A298-269865329567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51CD0-ACBA-4541-B67A-6839790F1507}" type="slidenum">
              <a:rPr lang="sr-Latn-BA" smtClean="0"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20C079-712B-476D-94DA-BF4A3314C411}" type="datetimeFigureOut">
              <a:rPr lang="sr-Latn-CS" smtClean="0"/>
              <a:t>24.2.2017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6CFE39-EA82-4817-9115-15F7B8A31E5C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944688"/>
            <a:ext cx="8321675" cy="211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143125" y="214313"/>
            <a:ext cx="5357813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6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3.  </a:t>
            </a:r>
            <a:r>
              <a:rPr lang="sr-Cyrl-CS" sz="6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Закивци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357313"/>
            <a:ext cx="7000875" cy="250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89400"/>
            <a:ext cx="8059738" cy="276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071688" y="0"/>
            <a:ext cx="5286375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6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4.  </a:t>
            </a:r>
            <a:r>
              <a:rPr lang="sr-Cyrl-CS" sz="6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Опруге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6076950" cy="347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736975"/>
            <a:ext cx="5715000" cy="312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786438" y="1357313"/>
            <a:ext cx="3357562" cy="192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Завојна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опруга</a:t>
            </a: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endParaRPr lang="sr-Latn-CS" sz="800" b="1">
              <a:solidFill>
                <a:srgbClr val="C00000"/>
              </a:solidFill>
              <a:latin typeface="Georgia" pitchFamily="16" charset="0"/>
              <a:ea typeface="Lucida Sans Unicode" charset="0"/>
              <a:cs typeface="Lucida Sans Unicode" charset="0"/>
            </a:endParaRP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-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Притисна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-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4714875"/>
            <a:ext cx="3357563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Завојна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опруга</a:t>
            </a: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endParaRPr lang="sr-Latn-CS" sz="800" b="1">
              <a:solidFill>
                <a:srgbClr val="C00000"/>
              </a:solidFill>
              <a:latin typeface="Georgia" pitchFamily="16" charset="0"/>
              <a:ea typeface="Lucida Sans Unicode" charset="0"/>
              <a:cs typeface="Lucida Sans Unicode" charset="0"/>
            </a:endParaRP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-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Затезна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6686550" cy="386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4357688"/>
            <a:ext cx="2381250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28625" y="1500188"/>
            <a:ext cx="3214688" cy="478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ЛИСНАТА</a:t>
            </a:r>
          </a:p>
          <a:p>
            <a:pPr marL="1143000" indent="-1141413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Опруга</a:t>
            </a:r>
          </a:p>
          <a:p>
            <a:pPr marL="1143000" indent="-1141413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endParaRPr lang="sr-Latn-CS" sz="3200" b="1">
              <a:solidFill>
                <a:srgbClr val="C00000"/>
              </a:solidFill>
              <a:latin typeface="Georgia" pitchFamily="16" charset="0"/>
              <a:ea typeface="Lucida Sans Unicode" charset="0"/>
              <a:cs typeface="Lucida Sans Unicode" charset="0"/>
            </a:endParaRP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ГИБАЊ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код</a:t>
            </a:r>
            <a:r>
              <a:rPr lang="sr-Latn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камиона</a:t>
            </a: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или</a:t>
            </a: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вагона</a:t>
            </a:r>
            <a:r>
              <a:rPr lang="sr-Latn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или</a:t>
            </a: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32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аутобуса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0"/>
            <a:ext cx="54292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214313"/>
            <a:ext cx="5214938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6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4.  </a:t>
            </a:r>
            <a:r>
              <a:rPr lang="sr-Cyrl-CS" sz="6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Опруге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5156200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365625"/>
            <a:ext cx="3810000" cy="224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9144000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071688" y="0"/>
            <a:ext cx="5357812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6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4.  </a:t>
            </a:r>
            <a:r>
              <a:rPr lang="sr-Cyrl-CS" sz="6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Опруге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71563" y="1357313"/>
            <a:ext cx="7000875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40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Спирална</a:t>
            </a:r>
            <a:r>
              <a:rPr lang="sr-Latn-CS" sz="40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40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опруга</a:t>
            </a: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endParaRPr lang="sr-Latn-CS" sz="800" b="1">
              <a:solidFill>
                <a:srgbClr val="C00000"/>
              </a:solidFill>
              <a:latin typeface="Georgia" pitchFamily="16" charset="0"/>
              <a:ea typeface="Lucida Sans Unicode" charset="0"/>
              <a:cs typeface="Lucida Sans Unicode" charset="0"/>
            </a:endParaRPr>
          </a:p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-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Притисна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313" y="1658938"/>
            <a:ext cx="8643937" cy="338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Елементи машина и механизама обухвата : </a:t>
            </a:r>
          </a:p>
          <a:p>
            <a:pPr marL="1289050" lvl="2" indent="-514350">
              <a:buClr>
                <a:srgbClr val="C00000"/>
              </a:buClr>
              <a:buFont typeface="Times New Roman" pitchFamily="18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елементи за везу, </a:t>
            </a:r>
          </a:p>
          <a:p>
            <a:pPr marL="1289050" lvl="2" indent="-514350">
              <a:buClr>
                <a:srgbClr val="C00000"/>
              </a:buClr>
              <a:buFont typeface="Times New Roman" pitchFamily="18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елементи за пренос снаге и кретања,</a:t>
            </a:r>
          </a:p>
          <a:p>
            <a:pPr marL="1289050" lvl="2" indent="-514350">
              <a:buClr>
                <a:srgbClr val="C00000"/>
              </a:buClr>
              <a:buFont typeface="Times New Roman" pitchFamily="18" charset="0"/>
              <a:buAutoNum type="alphaL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C00000"/>
                </a:solidFill>
                <a:ea typeface="Lucida Sans Unicode" charset="0"/>
                <a:cs typeface="Lucida Sans Unicode" charset="0"/>
              </a:rPr>
              <a:t>специјални елементи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770" decel="100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7" dur="770" decel="100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18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9" dur="77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21" dur="77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770" decel="100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6" dur="770" decel="100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27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28" dur="77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0" dur="77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770" decel="100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5" dur="770" decel="100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7" dur="77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9" dur="77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85750" y="2357438"/>
            <a:ext cx="8504238" cy="4075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1463" algn="just">
              <a:spcBef>
                <a:spcPts val="675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Cyrl-CS" sz="27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Служе за спајање два или више делова у</a:t>
            </a:r>
          </a:p>
          <a:p>
            <a:pPr marL="273050" indent="-271463" algn="just">
              <a:spcBef>
                <a:spcPts val="675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Cyrl-CS" sz="27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једну целину.</a:t>
            </a:r>
          </a:p>
          <a:p>
            <a:pPr marL="273050" indent="-271463" algn="just">
              <a:spcBef>
                <a:spcPts val="675"/>
              </a:spcBef>
              <a:buClrTx/>
              <a:buSzPct val="8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Cyrl-CS" sz="2700" b="1">
                <a:solidFill>
                  <a:srgbClr val="0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Елементи за везу су:</a:t>
            </a:r>
          </a:p>
          <a:p>
            <a:pPr marL="1243013" lvl="2" indent="-514350">
              <a:spcBef>
                <a:spcPts val="700"/>
              </a:spcBef>
              <a:buClr>
                <a:srgbClr val="8CADAE"/>
              </a:buClr>
              <a:buSzPct val="75000"/>
              <a:buFont typeface="Times New Roman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Cyrl-CS" sz="28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Вијци</a:t>
            </a:r>
          </a:p>
          <a:p>
            <a:pPr marL="1243013" lvl="2" indent="-514350">
              <a:spcBef>
                <a:spcPts val="700"/>
              </a:spcBef>
              <a:buClr>
                <a:srgbClr val="8CADAE"/>
              </a:buClr>
              <a:buSzPct val="75000"/>
              <a:buFont typeface="Times New Roman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Cyrl-CS" sz="28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Клинови</a:t>
            </a:r>
          </a:p>
          <a:p>
            <a:pPr marL="1243013" lvl="2" indent="-514350">
              <a:spcBef>
                <a:spcPts val="700"/>
              </a:spcBef>
              <a:buClr>
                <a:srgbClr val="8CADAE"/>
              </a:buClr>
              <a:buSzPct val="75000"/>
              <a:buFont typeface="Times New Roman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Cyrl-CS" sz="28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Закивци</a:t>
            </a:r>
          </a:p>
          <a:p>
            <a:pPr marL="1243013" lvl="2" indent="-514350">
              <a:spcBef>
                <a:spcPts val="700"/>
              </a:spcBef>
              <a:buClr>
                <a:srgbClr val="8CADAE"/>
              </a:buClr>
              <a:buSzPct val="75000"/>
              <a:buFont typeface="Times New Roman" pitchFamily="18" charset="0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Cyrl-CS" sz="28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Опруге</a:t>
            </a:r>
          </a:p>
          <a:p>
            <a:pPr marL="273050" indent="-271463">
              <a:spcBef>
                <a:spcPts val="700"/>
              </a:spcBef>
              <a:buClr>
                <a:srgbClr val="D16349"/>
              </a:buClr>
              <a:buSzPct val="85000"/>
              <a:buFont typeface="Wingdings 2" pitchFamily="18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sr-Latn-CS" sz="2800" b="1">
              <a:solidFill>
                <a:srgbClr val="C00000"/>
              </a:solidFill>
              <a:latin typeface="Georgia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300">
                <a:solidFill>
                  <a:srgbClr val="7B98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ЕЛЕМЕНТИ ЗА ВЕЗУ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28625" y="1571625"/>
            <a:ext cx="87153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65125" indent="-280988">
              <a:spcBef>
                <a:spcPts val="600"/>
              </a:spcBef>
              <a:buClrTx/>
              <a:buSzPct val="80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ru-RU" sz="3200">
                <a:solidFill>
                  <a:srgbClr val="0070C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Где се користе елементи за везу и који су?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770" decel="100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9" dur="770" decel="100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2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21" dur="77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23" dur="77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770" decel="100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8" dur="770" decel="100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2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0" dur="77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2" dur="77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770" decel="100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9" dur="770" decel="100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4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41" dur="77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43" dur="77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770" decel="100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0" dur="770" decel="100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5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52" dur="77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54" dur="77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770" decel="1000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1" dur="770" decel="10000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62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63" dur="77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65" dur="770" fill="hold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1" dur="770" decel="1000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2" dur="770" decel="1000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7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74" dur="77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76" dur="77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770" decel="1000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3" dur="770" decel="10000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8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85" dur="77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87" dur="770" fill="hold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3357563"/>
            <a:ext cx="4667250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71625" y="2786063"/>
            <a:ext cx="5286375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1.  </a:t>
            </a:r>
            <a:r>
              <a:rPr lang="sr-Cyrl-C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Вијци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214813" y="696913"/>
            <a:ext cx="642937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59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Вијци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688"/>
            <a:ext cx="3654425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0"/>
            <a:ext cx="3654425" cy="135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4000500"/>
            <a:ext cx="3857625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928688"/>
            <a:ext cx="2928938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857250"/>
            <a:ext cx="3429000" cy="150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2875" y="0"/>
            <a:ext cx="3929063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Сферна</a:t>
            </a:r>
            <a:r>
              <a:rPr lang="sr-Latn-C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глава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42875" y="2643188"/>
            <a:ext cx="3929063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Шестоугаона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глава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929188" y="0"/>
            <a:ext cx="3929062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Упуштена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глава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Конусна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072063" y="2571750"/>
            <a:ext cx="3929062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ИНБУС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Упуштена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глава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Цилиндрична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3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50"/>
            <a:ext cx="914400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57250" y="214313"/>
            <a:ext cx="7215188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ИНБУС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Упуштена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глава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Цилиндрична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0" y="2000250"/>
            <a:ext cx="3214688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Шестоугаона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786063" y="0"/>
            <a:ext cx="5000625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54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НАВРТКЕ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214313"/>
            <a:ext cx="2368550" cy="192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500438"/>
            <a:ext cx="2214562" cy="180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1143000"/>
            <a:ext cx="2357437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214313"/>
            <a:ext cx="157162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4071938"/>
            <a:ext cx="2525712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0" y="5429250"/>
            <a:ext cx="3929063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Шестоугаона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против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одвртања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857500" y="3071813"/>
            <a:ext cx="3214688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Шестоугаона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са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подлошком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929313" y="2143125"/>
            <a:ext cx="3214687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Шестоугаона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са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заштитом</a:t>
            </a:r>
            <a:r>
              <a:rPr lang="sr-Latn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-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286375" y="5643563"/>
            <a:ext cx="3214688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2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Лептир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14438"/>
            <a:ext cx="1643063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0" y="161925"/>
            <a:ext cx="6877050" cy="669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357688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marL="1143000" indent="-1141413" algn="ctr">
              <a:buClrTx/>
              <a:buFontTx/>
              <a:buNone/>
              <a:tabLst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  <a:tab pos="11201400" algn="l"/>
              </a:tabLst>
            </a:pPr>
            <a:r>
              <a:rPr lang="sr-Cyrl-CS" sz="6600" b="1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2.  </a:t>
            </a:r>
            <a:r>
              <a:rPr lang="sr-Cyrl-CS" sz="6600" b="1" u="sng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Клин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5000625"/>
            <a:ext cx="2928938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600" b="1" u="sng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Вратило</a:t>
            </a:r>
            <a:r>
              <a:rPr lang="sr-Latn-CS" sz="3600" b="1" u="sng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– </a:t>
            </a:r>
            <a:r>
              <a:rPr lang="sr-Cyrl-CS" sz="3600" b="1" u="sng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клин</a:t>
            </a:r>
            <a:r>
              <a:rPr lang="sr-Latn-CS" sz="3600" b="1" u="sng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 - </a:t>
            </a:r>
            <a:r>
              <a:rPr lang="sr-Cyrl-CS" sz="3600" b="1" u="sng">
                <a:solidFill>
                  <a:srgbClr val="C0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зупчаник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75"/>
            <a:ext cx="2408238" cy="260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 l="7692" t="10262" b="53865"/>
          <a:stretch>
            <a:fillRect/>
          </a:stretch>
        </p:blipFill>
        <p:spPr bwMode="auto">
          <a:xfrm>
            <a:off x="4000500" y="1857375"/>
            <a:ext cx="514350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 t="13853" r="1341" b="33849"/>
          <a:stretch>
            <a:fillRect/>
          </a:stretch>
        </p:blipFill>
        <p:spPr bwMode="auto">
          <a:xfrm>
            <a:off x="0" y="0"/>
            <a:ext cx="5214938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4643438"/>
            <a:ext cx="4000500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Жлеб</a:t>
            </a:r>
            <a:r>
              <a:rPr lang="sr-Latn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за</a:t>
            </a:r>
            <a:r>
              <a:rPr lang="sr-Latn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Клин</a:t>
            </a:r>
            <a:r>
              <a:rPr lang="sr-Latn-C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- </a:t>
            </a:r>
            <a:r>
              <a:rPr lang="sr-Cyrl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на</a:t>
            </a:r>
            <a:r>
              <a:rPr lang="sr-Latn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ВРАТИЛУ</a:t>
            </a:r>
            <a:r>
              <a:rPr lang="sr-Latn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-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0" y="0"/>
            <a:ext cx="44291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Cyrl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Жлеб</a:t>
            </a:r>
            <a:r>
              <a:rPr lang="sr-Latn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за</a:t>
            </a:r>
            <a:r>
              <a:rPr lang="sr-Latn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Клин</a:t>
            </a:r>
            <a:r>
              <a:rPr lang="sr-Latn-C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- </a:t>
            </a:r>
            <a:r>
              <a:rPr lang="sr-Cyrl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на</a:t>
            </a:r>
            <a:r>
              <a:rPr lang="sr-Latn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sr-Cyrl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ВРАТИЛУ</a:t>
            </a:r>
            <a:r>
              <a:rPr lang="sr-Latn-C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6" charset="0"/>
                <a:ea typeface="Lucida Sans Unicode" charset="0"/>
                <a:cs typeface="Lucida Sans Unicode" charset="0"/>
              </a:rPr>
              <a:t> -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 l="7692" t="26932"/>
          <a:stretch>
            <a:fillRect/>
          </a:stretch>
        </p:blipFill>
        <p:spPr bwMode="auto">
          <a:xfrm>
            <a:off x="4000500" y="2786063"/>
            <a:ext cx="5143500" cy="407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 t="13853" r="10809" b="7692"/>
          <a:stretch>
            <a:fillRect/>
          </a:stretch>
        </p:blipFill>
        <p:spPr bwMode="auto">
          <a:xfrm>
            <a:off x="0" y="0"/>
            <a:ext cx="4714875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156</Words>
  <Application>Microsoft Office PowerPoint</Application>
  <PresentationFormat>On-screen Show (4:3)</PresentationFormat>
  <Paragraphs>61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dikovic</dc:creator>
  <cp:lastModifiedBy>dikovic</cp:lastModifiedBy>
  <cp:revision>1</cp:revision>
  <dcterms:created xsi:type="dcterms:W3CDTF">2017-02-24T06:54:17Z</dcterms:created>
  <dcterms:modified xsi:type="dcterms:W3CDTF">2017-02-24T06:55:55Z</dcterms:modified>
</cp:coreProperties>
</file>