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3366"/>
    <a:srgbClr val="FFCC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A2DC4-D592-4E24-8F67-BEE98008D0E0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B6D78-0458-4AF9-BBAA-010684360B30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D1727-569F-4876-8573-0DBB9C93850B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78BF8-75F6-4906-8831-C8840FB6F2BE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D27C1-5537-4A3C-B8B4-530CA73E1C1C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89218-3EFA-487A-80E8-808B86E051FD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12844-1DA6-499B-BCA4-52814DE6037A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4F335-7770-4070-A9DD-4D1D2D4FBACB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44E60-8996-4DB7-B15E-E62A0A9672C3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DBE21-21D8-41AB-A677-F237C729385F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82DB9-9CA0-40D7-9EFF-F557C4D9B07B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r-Latn-C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r-Latn-C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220B99-2570-4AFB-AC4D-45CC37FC2AF5}" type="slidenum">
              <a:rPr lang="sr-Latn-CS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5261C"/>
            </a:gs>
            <a:gs pos="3000">
              <a:srgbClr val="EBDAD4"/>
            </a:gs>
            <a:gs pos="14499">
              <a:srgbClr val="C0524E"/>
            </a:gs>
            <a:gs pos="21000">
              <a:srgbClr val="80302D"/>
            </a:gs>
            <a:gs pos="22000">
              <a:srgbClr val="9C6563"/>
            </a:gs>
            <a:gs pos="24000">
              <a:srgbClr val="FFFFFF"/>
            </a:gs>
            <a:gs pos="39500">
              <a:srgbClr val="83A7C3"/>
            </a:gs>
            <a:gs pos="43500">
              <a:srgbClr val="768FB9"/>
            </a:gs>
            <a:gs pos="46000">
              <a:srgbClr val="83A7C3"/>
            </a:gs>
            <a:gs pos="50000">
              <a:srgbClr val="DCEBF5"/>
            </a:gs>
            <a:gs pos="54000">
              <a:srgbClr val="83A7C3"/>
            </a:gs>
            <a:gs pos="56500">
              <a:srgbClr val="768FB9"/>
            </a:gs>
            <a:gs pos="60501">
              <a:srgbClr val="83A7C3"/>
            </a:gs>
            <a:gs pos="76000">
              <a:srgbClr val="FFFFFF"/>
            </a:gs>
            <a:gs pos="78000">
              <a:srgbClr val="9C6563"/>
            </a:gs>
            <a:gs pos="79000">
              <a:srgbClr val="80302D"/>
            </a:gs>
            <a:gs pos="85501">
              <a:srgbClr val="C0524E"/>
            </a:gs>
            <a:gs pos="97000">
              <a:srgbClr val="EBDAD4"/>
            </a:gs>
            <a:gs pos="100000">
              <a:srgbClr val="55261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406391" y="477836"/>
            <a:ext cx="1439862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ОРАХ</a:t>
            </a:r>
            <a:endParaRPr lang="sr-Latn-CS" sz="1600" b="1" dirty="0"/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838191" y="982661"/>
            <a:ext cx="1439862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ЗЕМЉА</a:t>
            </a:r>
            <a:endParaRPr lang="sr-Latn-CS" sz="1600" b="1" dirty="0"/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1198553" y="1485899"/>
            <a:ext cx="1439863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АТОМ</a:t>
            </a:r>
            <a:endParaRPr lang="sr-Latn-CS" sz="1600" b="1" dirty="0"/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1414453" y="1990724"/>
            <a:ext cx="1439863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НУКЛЕУС</a:t>
            </a:r>
            <a:endParaRPr lang="sr-Latn-CS" sz="1600" b="1" dirty="0"/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7462828" y="550861"/>
            <a:ext cx="1439863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КАЛЕМ</a:t>
            </a:r>
            <a:endParaRPr lang="sr-Latn-CS" sz="1600" b="1" dirty="0"/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7104053" y="1054099"/>
            <a:ext cx="1439863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КОНАЦ</a:t>
            </a:r>
            <a:endParaRPr lang="sr-Latn-CS" sz="1600" b="1" dirty="0"/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6815128" y="1558924"/>
            <a:ext cx="1439863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КЛУПЧЕ</a:t>
            </a:r>
            <a:endParaRPr lang="sr-Latn-CS" sz="1600" b="1" dirty="0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6527791" y="2062161"/>
            <a:ext cx="1439862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ЖИЦА</a:t>
            </a:r>
            <a:endParaRPr lang="sr-Latn-CS" sz="1600" b="1" dirty="0"/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1558916" y="4654549"/>
            <a:ext cx="1439862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ЧЕЛИЧНА</a:t>
            </a:r>
            <a:endParaRPr lang="sr-Latn-CS" sz="1600" b="1" dirty="0"/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1269991" y="5159374"/>
            <a:ext cx="1439862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ГВОЗДЕНА</a:t>
            </a:r>
            <a:endParaRPr lang="sr-Latn-CS" sz="1600" b="1" dirty="0"/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838191" y="5662611"/>
            <a:ext cx="1439862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БАКАРНА</a:t>
            </a:r>
            <a:endParaRPr lang="sr-Latn-CS" sz="1600" b="1" dirty="0"/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479416" y="6167436"/>
            <a:ext cx="1439862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ЗЛАТНА</a:t>
            </a:r>
            <a:endParaRPr lang="sr-Latn-CS" sz="1600" b="1" dirty="0"/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6311891" y="4725986"/>
            <a:ext cx="1439862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СКУПА</a:t>
            </a:r>
            <a:endParaRPr lang="sr-Latn-CS" sz="1600" b="1" dirty="0"/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6599228" y="5230811"/>
            <a:ext cx="1439863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ТОПЛА</a:t>
            </a:r>
            <a:endParaRPr lang="sr-Latn-CS" sz="1600" b="1" dirty="0"/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6959591" y="5735636"/>
            <a:ext cx="1439862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ПОЛИТИКА</a:t>
            </a:r>
            <a:endParaRPr lang="sr-Latn-CS" sz="1600" b="1" dirty="0"/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7391391" y="6238874"/>
            <a:ext cx="1439862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ГОЛФ</a:t>
            </a:r>
            <a:endParaRPr lang="sr-Latn-CS" sz="1600" b="1" dirty="0"/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911216" y="2638424"/>
            <a:ext cx="2663825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ЈЕЗГРО</a:t>
            </a:r>
            <a:endParaRPr lang="sr-Latn-CS" sz="1600" b="1" dirty="0"/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5662603" y="2709861"/>
            <a:ext cx="2663825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НАМОТАЈ</a:t>
            </a:r>
            <a:endParaRPr lang="sr-Latn-CS" sz="1600" b="1" dirty="0"/>
          </a:p>
        </p:txBody>
      </p: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1198553" y="3935411"/>
            <a:ext cx="2663825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ЖИЦА</a:t>
            </a:r>
            <a:endParaRPr lang="sr-Latn-CS" sz="1600" b="1" dirty="0"/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5519728" y="3935411"/>
            <a:ext cx="2663825" cy="33855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 dirty="0" smtClean="0"/>
              <a:t>СТРУЈА</a:t>
            </a:r>
            <a:endParaRPr lang="sr-Latn-CS" sz="1600" b="1" dirty="0"/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3214678" y="3214686"/>
            <a:ext cx="2735263" cy="400110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 dirty="0" smtClean="0"/>
              <a:t>ЕЛЕКТРОМАГНЕТ</a:t>
            </a:r>
            <a:endParaRPr lang="sr-Latn-CS" sz="2000" b="1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95288" y="476250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000" b="1"/>
              <a:t>A4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27088" y="981075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000" b="1"/>
              <a:t>A3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187450" y="1484313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000" b="1"/>
              <a:t>A2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403350" y="1989138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000" b="1"/>
              <a:t>A1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451725" y="549275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Б4</a:t>
            </a:r>
            <a:endParaRPr lang="sr-Latn-CS" sz="2000" b="1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092950" y="1052513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Б3</a:t>
            </a:r>
            <a:endParaRPr lang="sr-Latn-CS" sz="2000" b="1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804025" y="1557338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Б2</a:t>
            </a:r>
            <a:endParaRPr lang="sr-Latn-CS" sz="2000" b="1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516688" y="2060575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Б</a:t>
            </a:r>
            <a:r>
              <a:rPr lang="sr-Latn-CS" sz="2000" b="1"/>
              <a:t>1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547813" y="4652963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В4</a:t>
            </a:r>
            <a:endParaRPr lang="sr-Latn-CS" sz="2000" b="1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258888" y="5157788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В3</a:t>
            </a:r>
            <a:endParaRPr lang="sr-Latn-CS" sz="2000" b="1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827088" y="5661025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В2</a:t>
            </a:r>
            <a:endParaRPr lang="sr-Latn-CS" sz="2000" b="1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468313" y="6165850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В</a:t>
            </a:r>
            <a:r>
              <a:rPr lang="sr-Latn-CS" sz="2000" b="1"/>
              <a:t>1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6300788" y="4724400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Г4</a:t>
            </a:r>
            <a:endParaRPr lang="sr-Latn-CS" sz="2000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6588125" y="5229225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Г3</a:t>
            </a:r>
            <a:endParaRPr lang="sr-Latn-CS" sz="2000" b="1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6948488" y="5734050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Г2</a:t>
            </a:r>
            <a:endParaRPr lang="sr-Latn-CS" sz="2000" b="1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7380288" y="6237288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Г</a:t>
            </a:r>
            <a:r>
              <a:rPr lang="sr-Latn-CS" sz="2000" b="1"/>
              <a:t>1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900113" y="2636838"/>
            <a:ext cx="2663825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000" b="1"/>
              <a:t>A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5651500" y="2708275"/>
            <a:ext cx="2663825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Б</a:t>
            </a:r>
            <a:endParaRPr lang="sr-Latn-CS" sz="2000" b="1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1187450" y="3933825"/>
            <a:ext cx="2663825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В</a:t>
            </a:r>
            <a:endParaRPr lang="sr-Latn-CS" sz="2000" b="1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5508625" y="3933825"/>
            <a:ext cx="2663825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Г</a:t>
            </a:r>
            <a:endParaRPr lang="sr-Latn-CS" sz="2000" b="1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2916238" y="3213100"/>
            <a:ext cx="3600450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2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9"/>
                  </p:tgtEl>
                </p:cond>
              </p:nextCondLst>
            </p:seq>
          </p:childTnLst>
        </p:cTn>
      </p:par>
    </p:tnLst>
    <p:bldLst>
      <p:bldP spid="2053" grpId="0" animBg="1"/>
      <p:bldP spid="2053" grpId="1" animBg="1"/>
      <p:bldP spid="2053" grpId="2" animBg="1"/>
      <p:bldP spid="2055" grpId="0" animBg="1"/>
      <p:bldP spid="2055" grpId="1" animBg="1"/>
      <p:bldP spid="2055" grpId="2" animBg="1"/>
      <p:bldP spid="2060" grpId="0" animBg="1"/>
      <p:bldP spid="2060" grpId="1" animBg="1"/>
      <p:bldP spid="2060" grpId="2" animBg="1"/>
      <p:bldP spid="2061" grpId="0" animBg="1"/>
      <p:bldP spid="2061" grpId="1" animBg="1"/>
      <p:bldP spid="2061" grpId="2" animBg="1"/>
      <p:bldP spid="2062" grpId="0" animBg="1"/>
      <p:bldP spid="2062" grpId="1" animBg="1"/>
      <p:bldP spid="2062" grpId="2" animBg="1"/>
      <p:bldP spid="2063" grpId="0" animBg="1"/>
      <p:bldP spid="2063" grpId="1" animBg="1"/>
      <p:bldP spid="2063" grpId="2" animBg="1"/>
      <p:bldP spid="2064" grpId="0" animBg="1"/>
      <p:bldP spid="2064" grpId="1" animBg="1"/>
      <p:bldP spid="2064" grpId="2" animBg="1"/>
      <p:bldP spid="2065" grpId="0" animBg="1"/>
      <p:bldP spid="2065" grpId="1" animBg="1"/>
      <p:bldP spid="2065" grpId="2" animBg="1"/>
      <p:bldP spid="2066" grpId="0" animBg="1"/>
      <p:bldP spid="2066" grpId="1" animBg="1"/>
      <p:bldP spid="2066" grpId="2" animBg="1"/>
      <p:bldP spid="2067" grpId="0" animBg="1"/>
      <p:bldP spid="2067" grpId="1" animBg="1"/>
      <p:bldP spid="2067" grpId="2" animBg="1"/>
      <p:bldP spid="2068" grpId="0" animBg="1"/>
      <p:bldP spid="2068" grpId="1" animBg="1"/>
      <p:bldP spid="2068" grpId="2" animBg="1"/>
      <p:bldP spid="2069" grpId="0" animBg="1"/>
      <p:bldP spid="2069" grpId="1" animBg="1"/>
      <p:bldP spid="2069" grpId="2" animBg="1"/>
      <p:bldP spid="2070" grpId="0" animBg="1"/>
      <p:bldP spid="2070" grpId="1" animBg="1"/>
      <p:bldP spid="2070" grpId="2" animBg="1"/>
      <p:bldP spid="2071" grpId="0" animBg="1"/>
      <p:bldP spid="2071" grpId="1" animBg="1"/>
      <p:bldP spid="2071" grpId="2" animBg="1"/>
      <p:bldP spid="2072" grpId="0" animBg="1"/>
      <p:bldP spid="2072" grpId="1" animBg="1"/>
      <p:bldP spid="2072" grpId="2" animBg="1"/>
      <p:bldP spid="2073" grpId="0" animBg="1"/>
      <p:bldP spid="2073" grpId="1" animBg="1"/>
      <p:bldP spid="2073" grpId="2" animBg="1"/>
      <p:bldP spid="2074" grpId="0" animBg="1"/>
      <p:bldP spid="2074" grpId="1" animBg="1"/>
      <p:bldP spid="2075" grpId="0" animBg="1"/>
      <p:bldP spid="2075" grpId="1" animBg="1"/>
      <p:bldP spid="2076" grpId="0" animBg="1"/>
      <p:bldP spid="2076" grpId="1" animBg="1"/>
      <p:bldP spid="2077" grpId="0" animBg="1"/>
      <p:bldP spid="2077" grpId="1" animBg="1"/>
      <p:bldP spid="207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44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Slide 1</vt:lpstr>
    </vt:vector>
  </TitlesOfParts>
  <Company>korisnik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5</cp:revision>
  <dcterms:created xsi:type="dcterms:W3CDTF">2013-02-21T20:07:35Z</dcterms:created>
  <dcterms:modified xsi:type="dcterms:W3CDTF">2014-02-02T14:00:15Z</dcterms:modified>
</cp:coreProperties>
</file>