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56" r:id="rId2"/>
    <p:sldId id="257" r:id="rId3"/>
    <p:sldId id="294" r:id="rId4"/>
    <p:sldId id="295" r:id="rId5"/>
    <p:sldId id="260" r:id="rId6"/>
    <p:sldId id="296" r:id="rId7"/>
    <p:sldId id="297" r:id="rId8"/>
    <p:sldId id="263" r:id="rId9"/>
    <p:sldId id="298" r:id="rId10"/>
    <p:sldId id="299" r:id="rId11"/>
    <p:sldId id="266" r:id="rId12"/>
    <p:sldId id="300" r:id="rId13"/>
    <p:sldId id="301" r:id="rId14"/>
    <p:sldId id="269" r:id="rId15"/>
    <p:sldId id="302" r:id="rId16"/>
    <p:sldId id="303" r:id="rId17"/>
    <p:sldId id="272" r:id="rId18"/>
    <p:sldId id="304" r:id="rId19"/>
    <p:sldId id="305" r:id="rId20"/>
    <p:sldId id="275" r:id="rId21"/>
    <p:sldId id="306" r:id="rId22"/>
    <p:sldId id="307" r:id="rId23"/>
    <p:sldId id="291" r:id="rId24"/>
    <p:sldId id="292" r:id="rId25"/>
    <p:sldId id="293" r:id="rId26"/>
    <p:sldId id="290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7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7" d="100"/>
          <a:sy n="67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D9777A-D5E0-462F-AB25-0EE43A893D5F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D89F668-0884-4443-B169-53D8A996B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15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CAB64C-380B-4172-B35E-C446065237F6}" type="slidenum">
              <a:rPr lang="en-US"/>
              <a:pPr>
                <a:spcBef>
                  <a:spcPct val="0"/>
                </a:spcBef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96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8" y="0"/>
            <a:ext cx="7334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8"/>
          <p:cNvSpPr txBox="1">
            <a:spLocks noChangeArrowheads="1"/>
          </p:cNvSpPr>
          <p:nvPr userDrawn="1"/>
        </p:nvSpPr>
        <p:spPr bwMode="auto">
          <a:xfrm>
            <a:off x="7086600" y="76200"/>
            <a:ext cx="12334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Cyrl-RS" sz="1400" b="1"/>
              <a:t>МИГ ДАКТА</a:t>
            </a:r>
            <a:endParaRPr lang="en-US" sz="1400" b="1"/>
          </a:p>
          <a:p>
            <a:pPr eaLnBrk="1" hangingPunct="1"/>
            <a:endParaRPr lang="sr-Latn-R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EC943-11BA-440B-BDF5-9934866DF1AE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3A6FF0-4C49-469C-B711-EA9FBD43E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2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 userDrawn="1"/>
        </p:nvSpPr>
        <p:spPr bwMode="auto">
          <a:xfrm>
            <a:off x="7034213" y="179388"/>
            <a:ext cx="1295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r-Cyrl-RS" smtClean="0"/>
              <a:t>МИГ ДАКТА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207B2-BFE6-4744-A405-FCA056D440B6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CDC16A-63F9-4982-8200-276546C09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8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 userDrawn="1"/>
        </p:nvSpPr>
        <p:spPr bwMode="auto">
          <a:xfrm>
            <a:off x="6972300" y="84138"/>
            <a:ext cx="1295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r-Cyrl-RS" smtClean="0"/>
              <a:t>МИГ ДАКТА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FA8CC-D5ED-43DC-A2CA-F39026BD6EF6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FD3C08-1341-43E4-B20C-F1111CAA3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1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3501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8"/>
          <p:cNvSpPr txBox="1">
            <a:spLocks noChangeArrowheads="1"/>
          </p:cNvSpPr>
          <p:nvPr userDrawn="1"/>
        </p:nvSpPr>
        <p:spPr bwMode="auto">
          <a:xfrm>
            <a:off x="7004050" y="101600"/>
            <a:ext cx="1231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Cyrl-RS" sz="1400" b="1"/>
              <a:t>МИГ ДАКТА</a:t>
            </a:r>
            <a:endParaRPr lang="en-US" sz="1400" b="1"/>
          </a:p>
          <a:p>
            <a:pPr eaLnBrk="1" hangingPunct="1"/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D8B94-63CB-4C9E-A13C-2ACD99C6B03A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8B69E1-12EA-4CB2-82FF-04225D371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249363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42929-47DC-4B41-9286-411FC358BBCC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9C1A57-F9A9-43F4-A4C6-B637C7D13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0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ChangeArrowheads="1"/>
          </p:cNvSpPr>
          <p:nvPr userDrawn="1"/>
        </p:nvSpPr>
        <p:spPr bwMode="auto">
          <a:xfrm>
            <a:off x="7070725" y="179388"/>
            <a:ext cx="1295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r-Cyrl-RS" smtClean="0"/>
              <a:t>МИГ ДАКТА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0D3BF-FD72-4361-BAD3-486893EC8135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F84C48-5DC3-40DC-A282-A09ADC1ED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5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 txBox="1">
            <a:spLocks noChangeArrowheads="1"/>
          </p:cNvSpPr>
          <p:nvPr userDrawn="1"/>
        </p:nvSpPr>
        <p:spPr bwMode="auto">
          <a:xfrm>
            <a:off x="7162800" y="92075"/>
            <a:ext cx="1295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r-Cyrl-RS" smtClean="0"/>
              <a:t>МИГ ДАКТА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277" y="39542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AB259-98B0-4211-A5FD-040711546015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79495C-8E54-43AB-B8A0-7F684DA42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 txBox="1">
            <a:spLocks noChangeArrowheads="1"/>
          </p:cNvSpPr>
          <p:nvPr userDrawn="1"/>
        </p:nvSpPr>
        <p:spPr bwMode="auto">
          <a:xfrm>
            <a:off x="6972300" y="1524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r-Cyrl-RS" smtClean="0"/>
              <a:t>МИГ ДАКТА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F281D-1FCE-432D-A6B1-8365F9D221B6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705D1B-28D2-4CB3-AE39-262218143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6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>
            <a:spLocks noChangeArrowheads="1"/>
          </p:cNvSpPr>
          <p:nvPr userDrawn="1"/>
        </p:nvSpPr>
        <p:spPr bwMode="auto">
          <a:xfrm>
            <a:off x="6972300" y="152400"/>
            <a:ext cx="1295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r-Cyrl-RS" smtClean="0"/>
              <a:t>МИГ ДАКТА</a:t>
            </a: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7C2BF-3876-428F-A1DE-8192CE2FEF87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C98E36-B032-4BCF-8CEC-0B07FFC4F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4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ChangeArrowheads="1"/>
          </p:cNvSpPr>
          <p:nvPr userDrawn="1"/>
        </p:nvSpPr>
        <p:spPr bwMode="auto">
          <a:xfrm>
            <a:off x="6972300" y="111125"/>
            <a:ext cx="1295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r-Cyrl-RS" smtClean="0"/>
              <a:t>МИГ ДАКТА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246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38C2A-E4B9-44C8-95A8-804EFFA415C0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12AC7D-8C3B-4459-8D0D-1FD14EB7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7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ChangeArrowheads="1"/>
          </p:cNvSpPr>
          <p:nvPr userDrawn="1"/>
        </p:nvSpPr>
        <p:spPr bwMode="auto">
          <a:xfrm>
            <a:off x="7086600" y="127000"/>
            <a:ext cx="1295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r-Cyrl-RS" smtClean="0"/>
              <a:t>МИГ ДАКТА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39E4E-FFD4-4D37-A78D-8FEC824A5B1B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8B592-086B-4C7F-A60D-1490195E3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1B2C18-F195-4529-94EF-02447DD37080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AA8A3DF8-20A7-4376-B9D9-DC80E5230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5" y="26988"/>
            <a:ext cx="731838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2971800" y="4572000"/>
            <a:ext cx="2132122" cy="584775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  <a:extrusionClr>
                <a:srgbClr val="FFC000"/>
              </a:extrusion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b="1" dirty="0">
                <a:ln w="10541" cap="rnd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  <a:round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ПОЧЕТАК</a:t>
            </a:r>
            <a:endParaRPr lang="en-US" sz="3200" b="1" dirty="0">
              <a:ln w="10541" cap="rnd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  <a:round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774656"/>
            <a:ext cx="81534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Подручја човековог рада и производње, занимања и послови у области технике и технологије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340" name="Picture 4" descr="C:\Users\dikovic\Desktop\ТТ\slike\giph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495550"/>
            <a:ext cx="13335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 descr="NETAČN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54400" y="1752600"/>
            <a:ext cx="49439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 Е Т А Ч Н О</a:t>
            </a: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!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7581553" y="6396335"/>
            <a:ext cx="1519967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 АЗ А Д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609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У техничко-технолошком окружењу најчешће раде људи техничких занимања.</a:t>
            </a:r>
            <a:endParaRPr lang="ru-RU" sz="240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371600" y="28194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>
                <a:latin typeface="Arial" panose="020B0604020202020204" pitchFamily="34" charset="0"/>
              </a:rPr>
              <a:t>а)  Нетачно</a:t>
            </a:r>
          </a:p>
        </p:txBody>
      </p:sp>
      <p:sp>
        <p:nvSpPr>
          <p:cNvPr id="6" name="Text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95400" y="38100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>
                <a:latin typeface="Arial" panose="020B0604020202020204" pitchFamily="34" charset="0"/>
              </a:rPr>
              <a:t>б)  Тачно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TAČNOO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956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6905887" y="6396335"/>
            <a:ext cx="2238113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 Л Е Д Е Ћ Е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1752600"/>
            <a:ext cx="36615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 А Ч Н О</a:t>
            </a: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!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NETAČN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54400" y="1752600"/>
            <a:ext cx="49439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 Е Т А Ч Н О</a:t>
            </a: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!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7581552" y="6396335"/>
            <a:ext cx="1519968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НА З А Д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38" y="762000"/>
            <a:ext cx="8763000" cy="914400"/>
          </a:xfrm>
        </p:spPr>
        <p:txBody>
          <a:bodyPr/>
          <a:lstStyle/>
          <a:p>
            <a:pPr marL="793750" indent="-793750" algn="ctr" eaLnBrk="1" hangingPunct="1"/>
            <a:r>
              <a:rPr lang="ru-RU" sz="24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 Послови који се раде из забаве називају се</a:t>
            </a:r>
            <a:endParaRPr lang="en-US" sz="240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295400" y="2362200"/>
            <a:ext cx="411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sz="2400" b="1">
                <a:latin typeface="Arial" panose="020B0604020202020204" pitchFamily="34" charset="0"/>
              </a:rPr>
              <a:t>а)  хоби</a:t>
            </a:r>
          </a:p>
        </p:txBody>
      </p:sp>
      <p:sp>
        <p:nvSpPr>
          <p:cNvPr id="6" name="Text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667000" y="32004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sz="2400" b="1">
                <a:latin typeface="Arial" panose="020B0604020202020204" pitchFamily="34" charset="0"/>
              </a:rPr>
              <a:t>б)  обавеза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733800" y="4110038"/>
            <a:ext cx="289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sz="2400" b="1">
                <a:latin typeface="Arial" panose="020B0604020202020204" pitchFamily="34" charset="0"/>
              </a:rPr>
              <a:t>в)  игре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TAČNOO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956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6948367" y="6396335"/>
            <a:ext cx="2153154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 Л Е ДЕ Ћ Е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1752600"/>
            <a:ext cx="36615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 А Ч Н О</a:t>
            </a: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!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 descr="NETAČN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54400" y="1752600"/>
            <a:ext cx="49439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 Е Т А Ч Н О</a:t>
            </a: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!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7539073" y="6396335"/>
            <a:ext cx="1604927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 А З А Д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8253413" cy="2971800"/>
          </a:xfrm>
        </p:spPr>
        <p:txBody>
          <a:bodyPr anchor="ctr">
            <a:normAutofit/>
          </a:bodyPr>
          <a:lstStyle/>
          <a:p>
            <a:pPr marL="569913" indent="-569913" eaLnBrk="1" hangingPunct="1">
              <a:buFontTx/>
              <a:buAutoNum type="arabicPeriod" startAt="6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слици је приказано једно занимање.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то је</a:t>
            </a:r>
          </a:p>
        </p:txBody>
      </p:sp>
      <p:sp>
        <p:nvSpPr>
          <p:cNvPr id="6" name="Text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990600" y="3657600"/>
            <a:ext cx="297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b="1">
                <a:latin typeface="Arial" panose="020B0604020202020204" pitchFamily="34" charset="0"/>
              </a:rPr>
              <a:t>а)  армирач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190750" y="4587875"/>
            <a:ext cx="2400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b="1">
                <a:latin typeface="Arial" panose="020B0604020202020204" pitchFamily="34" charset="0"/>
              </a:rPr>
              <a:t>б) зидар</a:t>
            </a:r>
          </a:p>
        </p:txBody>
      </p:sp>
      <p:sp>
        <p:nvSpPr>
          <p:cNvPr id="8" name="Text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390900" y="5414963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b="1">
                <a:latin typeface="Arial" panose="020B0604020202020204" pitchFamily="34" charset="0"/>
              </a:rPr>
              <a:t>в)  архитекта</a:t>
            </a:r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sz="1800">
              <a:latin typeface="Arial" panose="020B0604020202020204" pitchFamily="34" charset="0"/>
            </a:endParaRPr>
          </a:p>
        </p:txBody>
      </p:sp>
      <p:pic>
        <p:nvPicPr>
          <p:cNvPr id="31751" name="Picture 8" descr="E:\NATALIJA\TT\Lekcije i prezentacije\ЖИВОТНО И РАДНО ОКРУЖЕЊЕ\PREUZETE SLIKE\1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31"/>
          <a:stretch>
            <a:fillRect/>
          </a:stretch>
        </p:blipFill>
        <p:spPr bwMode="auto">
          <a:xfrm>
            <a:off x="3733800" y="1219200"/>
            <a:ext cx="2667000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  <p:bldP spid="6" grpId="0" autoUpdateAnimBg="0"/>
      <p:bldP spid="7" grpId="0" autoUpdateAnimBg="0"/>
      <p:bldP spid="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TAČNOO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956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6905887" y="6396335"/>
            <a:ext cx="2238113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 Л Е Д Е Ћ Е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1752600"/>
            <a:ext cx="36615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 А Ч Н О</a:t>
            </a: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!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 descr="NETAČN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54400" y="1752600"/>
            <a:ext cx="49439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 Е Т А Ч Н О</a:t>
            </a: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!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7539073" y="6396335"/>
            <a:ext cx="1604927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 А З А Д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Процес у ком људи користе мозак и мишиће да би створили различита дела назива се:</a:t>
            </a:r>
            <a:endParaRPr lang="en-US" sz="240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524000" y="22860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sz="2400">
                <a:latin typeface="Arial" panose="020B0604020202020204" pitchFamily="34" charset="0"/>
              </a:rPr>
              <a:t>а)  </a:t>
            </a:r>
            <a:r>
              <a:rPr lang="sr-Cyrl-RS" sz="2400" b="1">
                <a:latin typeface="Arial" panose="020B0604020202020204" pitchFamily="34" charset="0"/>
              </a:rPr>
              <a:t>прерада</a:t>
            </a:r>
          </a:p>
        </p:txBody>
      </p:sp>
      <p:sp>
        <p:nvSpPr>
          <p:cNvPr id="16" name="Text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209800" y="3124200"/>
            <a:ext cx="304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sz="2400">
                <a:latin typeface="Arial" panose="020B0604020202020204" pitchFamily="34" charset="0"/>
              </a:rPr>
              <a:t>б)  </a:t>
            </a:r>
            <a:r>
              <a:rPr lang="sr-Cyrl-RS" sz="2400" b="1">
                <a:latin typeface="Arial" panose="020B0604020202020204" pitchFamily="34" charset="0"/>
              </a:rPr>
              <a:t>људски рад</a:t>
            </a:r>
            <a:endParaRPr lang="en-US" sz="2400">
              <a:latin typeface="Arial" panose="020B0604020202020204" pitchFamily="34" charset="0"/>
            </a:endParaRPr>
          </a:p>
        </p:txBody>
      </p:sp>
      <p:sp>
        <p:nvSpPr>
          <p:cNvPr id="17" name="TextBox 1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19400" y="4114800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sz="2400">
                <a:latin typeface="Arial" panose="020B0604020202020204" pitchFamily="34" charset="0"/>
              </a:rPr>
              <a:t>в)  </a:t>
            </a:r>
            <a:r>
              <a:rPr lang="sr-Cyrl-RS" sz="2400" b="1">
                <a:latin typeface="Arial" panose="020B0604020202020204" pitchFamily="34" charset="0"/>
              </a:rPr>
              <a:t>окружење</a:t>
            </a:r>
            <a:endParaRPr 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609600"/>
            <a:ext cx="7467600" cy="1143000"/>
          </a:xfrm>
        </p:spPr>
        <p:txBody>
          <a:bodyPr/>
          <a:lstStyle/>
          <a:p>
            <a:pPr eaLnBrk="1" hangingPunct="1"/>
            <a:r>
              <a:rPr lang="sr-Cyrl-RS" sz="24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 На слици је </a:t>
            </a:r>
            <a:endParaRPr lang="en-US" sz="2400" b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295400" y="21336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>
                <a:latin typeface="Arial" panose="020B0604020202020204" pitchFamily="34" charset="0"/>
              </a:rPr>
              <a:t>а) </a:t>
            </a:r>
            <a:r>
              <a:rPr lang="sr-Cyrl-RS" sz="2400" b="1">
                <a:latin typeface="Arial" panose="020B0604020202020204" pitchFamily="34" charset="0"/>
              </a:rPr>
              <a:t>пекар</a:t>
            </a:r>
            <a:endParaRPr lang="en-US" sz="2400"/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95400" y="3124200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>
                <a:latin typeface="Arial" panose="020B0604020202020204" pitchFamily="34" charset="0"/>
              </a:rPr>
              <a:t>б)  сликар</a:t>
            </a:r>
            <a:endParaRPr lang="en-US" sz="2400"/>
          </a:p>
        </p:txBody>
      </p:sp>
      <p:sp>
        <p:nvSpPr>
          <p:cNvPr id="8" name="Text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295400" y="40386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>
                <a:latin typeface="Arial" panose="020B0604020202020204" pitchFamily="34" charset="0"/>
              </a:rPr>
              <a:t>в)  кројач</a:t>
            </a:r>
            <a:endParaRPr lang="en-US" sz="2400">
              <a:latin typeface="Arial" panose="020B0604020202020204" pitchFamily="34" charset="0"/>
            </a:endParaRPr>
          </a:p>
        </p:txBody>
      </p:sp>
      <p:pic>
        <p:nvPicPr>
          <p:cNvPr id="34822" name="Picture 8" descr="cheerful artist with a brush and paints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7" t="8823" r="5949" b="12605"/>
          <a:stretch>
            <a:fillRect/>
          </a:stretch>
        </p:blipFill>
        <p:spPr bwMode="auto">
          <a:xfrm>
            <a:off x="4038600" y="1254125"/>
            <a:ext cx="2514600" cy="241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utoUpdateAnimBg="0"/>
      <p:bldP spid="7" grpId="0" autoUpdateAnimBg="0"/>
      <p:bldP spid="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TAČNOO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956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6905887" y="6396335"/>
            <a:ext cx="2238113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 Л Е Д Е Ћ Е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1752600"/>
            <a:ext cx="36615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 А Ч Н О</a:t>
            </a: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!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 descr="NETAČN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54400" y="1752600"/>
            <a:ext cx="49439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 Е Т А Ч Н О</a:t>
            </a: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!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7539073" y="6396335"/>
            <a:ext cx="1604927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 А З А Д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80325" cy="731838"/>
          </a:xfrm>
        </p:spPr>
        <p:txBody>
          <a:bodyPr/>
          <a:lstStyle/>
          <a:p>
            <a:pPr eaLnBrk="1" hangingPunct="1"/>
            <a:r>
              <a:rPr lang="sr-Cyrl-RS" sz="24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 На слици је</a:t>
            </a:r>
            <a:endParaRPr lang="en-US" sz="2400" b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143000" y="4476750"/>
            <a:ext cx="320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sz="2000" b="1">
                <a:latin typeface="Arial" panose="020B0604020202020204" pitchFamily="34" charset="0"/>
              </a:rPr>
              <a:t>а) водоинсталатер</a:t>
            </a:r>
            <a:endParaRPr lang="en-US" sz="2000" b="1">
              <a:latin typeface="Arial" panose="020B0604020202020204" pitchFamily="34" charset="0"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728913" y="5222875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sz="2000" b="1">
                <a:latin typeface="Arial" panose="020B0604020202020204" pitchFamily="34" charset="0"/>
              </a:rPr>
              <a:t>б)  електричар</a:t>
            </a:r>
            <a:endParaRPr lang="en-US" sz="2000" b="1">
              <a:latin typeface="Arial" panose="020B0604020202020204" pitchFamily="34" charset="0"/>
            </a:endParaRPr>
          </a:p>
        </p:txBody>
      </p:sp>
      <p:pic>
        <p:nvPicPr>
          <p:cNvPr id="37893" name="Picture 7" descr="Plumbing Specialist with Toolbox Fixing, Repairing Washing Machine. Cartoon Vector Illustration Isolated on White background. Plumber, Plumbing Specialist Fixing, Repairing Washing Mach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9" b="9952"/>
          <a:stretch>
            <a:fillRect/>
          </a:stretch>
        </p:blipFill>
        <p:spPr bwMode="auto">
          <a:xfrm>
            <a:off x="3276600" y="1066800"/>
            <a:ext cx="3078163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autoUpdateAnimBg="0"/>
      <p:bldP spid="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TAČNOO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956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6905887" y="6396335"/>
            <a:ext cx="2238113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 Л Е Д Е Ћ Е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1752600"/>
            <a:ext cx="36615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 А Ч Н О</a:t>
            </a: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!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3" descr="NETAČN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54400" y="1752600"/>
            <a:ext cx="49439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 Е Т А Ч Н О</a:t>
            </a: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!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7539073" y="6396335"/>
            <a:ext cx="1604927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 А З А Д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981200" y="2967335"/>
            <a:ext cx="4740401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6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К  Р  А  Ј  А</a:t>
            </a:r>
            <a:endParaRPr lang="en-US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85903" y="1543665"/>
            <a:ext cx="61722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r-Cyrl-R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С Т И Г А О   С И   Д О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TAČNOO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956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6905887" y="6396335"/>
            <a:ext cx="2238113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 Л Е Д Е Ћ Е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1752600"/>
            <a:ext cx="36615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 А Ч Н О</a:t>
            </a: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!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NETAČN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54400" y="1752600"/>
            <a:ext cx="49439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 Е Т А Ч Н О</a:t>
            </a: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!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7539073" y="6396335"/>
            <a:ext cx="1604927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 А З А Д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8077200" cy="533400"/>
          </a:xfrm>
        </p:spPr>
        <p:txBody>
          <a:bodyPr/>
          <a:lstStyle/>
          <a:p>
            <a:pPr marL="400050" indent="-400050" eaLnBrk="1" hangingPunct="1"/>
            <a:r>
              <a:rPr lang="sr-Cyrl-RS" sz="24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Рад може бити све наведено, али основна подела је на:</a:t>
            </a:r>
            <a:endParaRPr lang="en-US" sz="240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933700" y="4364038"/>
            <a:ext cx="3352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sz="2400" b="1">
                <a:latin typeface="Arial" panose="020B0604020202020204" pitchFamily="34" charset="0"/>
              </a:rPr>
              <a:t>в) занимање и хоби</a:t>
            </a:r>
          </a:p>
        </p:txBody>
      </p:sp>
      <p:sp>
        <p:nvSpPr>
          <p:cNvPr id="6" name="Text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171700" y="3335338"/>
            <a:ext cx="4114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sz="2400" b="1">
                <a:latin typeface="Arial" panose="020B0604020202020204" pitchFamily="34" charset="0"/>
              </a:rPr>
              <a:t>б) забава и разонода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447800" y="2255838"/>
            <a:ext cx="5791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sz="2400" b="1">
                <a:latin typeface="Arial" panose="020B0604020202020204" pitchFamily="34" charset="0"/>
              </a:rPr>
              <a:t>а) производни и непроизвдни</a:t>
            </a:r>
            <a:endParaRPr 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TAČNOO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956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6905887" y="6396335"/>
            <a:ext cx="2238113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 Л Е Д Е Ћ Е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1752600"/>
            <a:ext cx="36615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 А Ч Н О</a:t>
            </a: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!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NETAČN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54400" y="1752600"/>
            <a:ext cx="49439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 Е Т А Ч Н О</a:t>
            </a: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!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7581553" y="6396335"/>
            <a:ext cx="1519967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НА З А Д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838200"/>
            <a:ext cx="8001000" cy="477838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Људи раде различите послове, то су њихове</a:t>
            </a:r>
            <a:endParaRPr lang="en-US" sz="240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371600" y="1981200"/>
            <a:ext cx="586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>
                <a:latin typeface="Arial" panose="020B0604020202020204" pitchFamily="34" charset="0"/>
              </a:rPr>
              <a:t>а) жеље</a:t>
            </a:r>
          </a:p>
        </p:txBody>
      </p:sp>
      <p:sp>
        <p:nvSpPr>
          <p:cNvPr id="6" name="Text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981200" y="3048000"/>
            <a:ext cx="510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>
                <a:latin typeface="Arial" panose="020B0604020202020204" pitchFamily="34" charset="0"/>
              </a:rPr>
              <a:t>б) професије или занимања</a:t>
            </a:r>
          </a:p>
        </p:txBody>
      </p:sp>
      <p:sp>
        <p:nvSpPr>
          <p:cNvPr id="7" name="Text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971800" y="4114800"/>
            <a:ext cx="396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>
                <a:latin typeface="Arial" panose="020B0604020202020204" pitchFamily="34" charset="0"/>
              </a:rPr>
              <a:t>в)  окружења</a:t>
            </a:r>
            <a:endParaRPr lang="ru-RU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TAČNOO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956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6905887" y="6396335"/>
            <a:ext cx="2238113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 Л Е Д Е Ћ Е</a:t>
            </a:r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1752600"/>
            <a:ext cx="36615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 А Ч Н О</a:t>
            </a:r>
            <a:r>
              <a:rPr lang="sr-Cyrl-R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!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449</TotalTime>
  <Words>390</Words>
  <Application>Microsoft Office PowerPoint</Application>
  <PresentationFormat>On-screen Show (4:3)</PresentationFormat>
  <Paragraphs>70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Calibri</vt:lpstr>
      <vt:lpstr>Stack of books design template</vt:lpstr>
      <vt:lpstr>PowerPoint Presentation</vt:lpstr>
      <vt:lpstr>1.  Процес у ком људи користе мозак и мишиће да би створили различита дела назива се: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  На слици је </vt:lpstr>
      <vt:lpstr>PowerPoint Presentation</vt:lpstr>
      <vt:lpstr>PowerPoint Presentation</vt:lpstr>
      <vt:lpstr>8.  На слици је</vt:lpstr>
      <vt:lpstr>PowerPoint Presentation</vt:lpstr>
      <vt:lpstr>PowerPoint Presentation</vt:lpstr>
      <vt:lpstr>PowerPoint Presentation</vt:lpstr>
    </vt:vector>
  </TitlesOfParts>
  <Company>Berts-pc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В И З</dc:title>
  <dc:creator>Dikovic</dc:creator>
  <cp:lastModifiedBy>Dikovicci</cp:lastModifiedBy>
  <cp:revision>17</cp:revision>
  <dcterms:created xsi:type="dcterms:W3CDTF">2015-11-09T15:35:49Z</dcterms:created>
  <dcterms:modified xsi:type="dcterms:W3CDTF">2020-09-13T22:21:31Z</dcterms:modified>
</cp:coreProperties>
</file>