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04" autoAdjust="0"/>
  </p:normalViewPr>
  <p:slideViewPr>
    <p:cSldViewPr>
      <p:cViewPr>
        <p:scale>
          <a:sx n="80" d="100"/>
          <a:sy n="80" d="100"/>
        </p:scale>
        <p:origin x="-12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05F12-6806-492C-B1D0-1E689A79DBED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CE49F-0999-4F61-A46E-ABE274CE07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alkulator.eps-snabdevanje.rs/kalkulat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Kako očitati digitalno električno brojilo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Dejan\Desktop\zmajlogoplav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581400"/>
            <a:ext cx="2428875" cy="2047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9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Da </a:t>
            </a:r>
            <a:r>
              <a:rPr lang="en-US" b="1" dirty="0" err="1" smtClean="0"/>
              <a:t>biste</a:t>
            </a:r>
            <a:r>
              <a:rPr lang="en-US" b="1" dirty="0" smtClean="0"/>
              <a:t> </a:t>
            </a:r>
            <a:r>
              <a:rPr lang="en-US" b="1" dirty="0" err="1" smtClean="0"/>
              <a:t>utvrdili</a:t>
            </a:r>
            <a:r>
              <a:rPr lang="en-US" b="1" dirty="0" smtClean="0"/>
              <a:t> </a:t>
            </a:r>
            <a:r>
              <a:rPr lang="en-US" b="1" dirty="0" err="1" smtClean="0"/>
              <a:t>stvarnu</a:t>
            </a:r>
            <a:r>
              <a:rPr lang="en-US" b="1" dirty="0" smtClean="0"/>
              <a:t> </a:t>
            </a:r>
            <a:r>
              <a:rPr lang="en-US" b="1" dirty="0" err="1" smtClean="0"/>
              <a:t>potrošnju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izvršili</a:t>
            </a:r>
            <a:r>
              <a:rPr lang="en-US" b="1" dirty="0" smtClean="0"/>
              <a:t> </a:t>
            </a:r>
            <a:r>
              <a:rPr lang="en-US" b="1" dirty="0" err="1" smtClean="0"/>
              <a:t>kontrolu</a:t>
            </a:r>
            <a:r>
              <a:rPr lang="en-US" b="1" dirty="0" smtClean="0"/>
              <a:t> </a:t>
            </a:r>
            <a:r>
              <a:rPr lang="en-US" b="1" dirty="0" err="1" smtClean="0"/>
              <a:t>računa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struju</a:t>
            </a:r>
            <a:r>
              <a:rPr lang="en-US" b="1" dirty="0" smtClean="0"/>
              <a:t> </a:t>
            </a:r>
            <a:r>
              <a:rPr lang="en-US" b="1" dirty="0" err="1" smtClean="0"/>
              <a:t>potrebno</a:t>
            </a:r>
            <a:r>
              <a:rPr lang="en-US" b="1" dirty="0" smtClean="0"/>
              <a:t> je da </a:t>
            </a:r>
            <a:r>
              <a:rPr lang="en-US" b="1" dirty="0" err="1" smtClean="0"/>
              <a:t>odete</a:t>
            </a:r>
            <a:r>
              <a:rPr lang="en-US" b="1" dirty="0" smtClean="0"/>
              <a:t> do </a:t>
            </a:r>
            <a:r>
              <a:rPr lang="en-US" b="1" dirty="0" err="1" smtClean="0"/>
              <a:t>svog</a:t>
            </a:r>
            <a:r>
              <a:rPr lang="en-US" b="1" dirty="0" smtClean="0"/>
              <a:t> </a:t>
            </a:r>
            <a:r>
              <a:rPr lang="en-US" b="1" dirty="0" err="1" smtClean="0"/>
              <a:t>digitalnog</a:t>
            </a:r>
            <a:r>
              <a:rPr lang="en-US" b="1" dirty="0" smtClean="0"/>
              <a:t> </a:t>
            </a:r>
            <a:r>
              <a:rPr lang="en-US" b="1" dirty="0" err="1" smtClean="0"/>
              <a:t>brojila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zapišete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slikate</a:t>
            </a:r>
            <a:r>
              <a:rPr lang="en-US" b="1" dirty="0" smtClean="0"/>
              <a:t> </a:t>
            </a:r>
            <a:r>
              <a:rPr lang="en-US" b="1" dirty="0" err="1" smtClean="0"/>
              <a:t>trenutno</a:t>
            </a:r>
            <a:r>
              <a:rPr lang="en-US" b="1" dirty="0" smtClean="0"/>
              <a:t> </a:t>
            </a:r>
            <a:r>
              <a:rPr lang="en-US" b="1" dirty="0" err="1" smtClean="0"/>
              <a:t>stanje</a:t>
            </a:r>
            <a:r>
              <a:rPr lang="en-US" b="1" dirty="0" smtClean="0"/>
              <a:t> u </a:t>
            </a:r>
            <a:r>
              <a:rPr lang="en-US" b="1" dirty="0" err="1" smtClean="0"/>
              <a:t>vremenu</a:t>
            </a:r>
            <a:r>
              <a:rPr lang="en-US" b="1" dirty="0" smtClean="0"/>
              <a:t> </a:t>
            </a:r>
            <a:r>
              <a:rPr lang="en-US" b="1" dirty="0" err="1" smtClean="0"/>
              <a:t>očitavanja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Za šta je nadležna Elektrodistribucija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236362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9671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Nova </a:t>
            </a:r>
            <a:r>
              <a:rPr lang="en-US" sz="3200" dirty="0" err="1" smtClean="0"/>
              <a:t>digitalna</a:t>
            </a:r>
            <a:r>
              <a:rPr lang="en-US" sz="3200" dirty="0" smtClean="0"/>
              <a:t> </a:t>
            </a:r>
            <a:r>
              <a:rPr lang="en-US" sz="3200" dirty="0" err="1" smtClean="0"/>
              <a:t>brojila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</a:t>
            </a:r>
            <a:r>
              <a:rPr lang="en-US" sz="3200" dirty="0" err="1" smtClean="0"/>
              <a:t>stavkama</a:t>
            </a:r>
            <a:r>
              <a:rPr lang="en-US" sz="3200" dirty="0" smtClean="0"/>
              <a:t> </a:t>
            </a:r>
            <a:r>
              <a:rPr lang="en-US" sz="3200" dirty="0" err="1" smtClean="0"/>
              <a:t>prikazuju</a:t>
            </a:r>
            <a:r>
              <a:rPr lang="en-US" sz="3200" dirty="0" smtClean="0"/>
              <a:t> </a:t>
            </a:r>
            <a:r>
              <a:rPr lang="en-US" sz="3200" dirty="0" err="1" smtClean="0"/>
              <a:t>vreme</a:t>
            </a:r>
            <a:r>
              <a:rPr lang="en-US" sz="3200" dirty="0" smtClean="0"/>
              <a:t>, datum, </a:t>
            </a:r>
            <a:r>
              <a:rPr lang="en-US" sz="3200" dirty="0" err="1" smtClean="0"/>
              <a:t>serijski</a:t>
            </a:r>
            <a:r>
              <a:rPr lang="en-US" sz="3200" dirty="0" smtClean="0"/>
              <a:t> </a:t>
            </a:r>
            <a:r>
              <a:rPr lang="en-US" sz="3200" dirty="0" err="1" smtClean="0"/>
              <a:t>broj</a:t>
            </a:r>
            <a:r>
              <a:rPr lang="en-US" sz="3200" dirty="0" smtClean="0"/>
              <a:t> </a:t>
            </a:r>
            <a:r>
              <a:rPr lang="en-US" sz="3200" dirty="0" err="1" smtClean="0"/>
              <a:t>brojila</a:t>
            </a:r>
            <a:r>
              <a:rPr lang="en-US" sz="3200" dirty="0" smtClean="0"/>
              <a:t>, </a:t>
            </a:r>
            <a:r>
              <a:rPr lang="en-US" sz="3200" dirty="0" err="1" smtClean="0"/>
              <a:t>potrošnja</a:t>
            </a:r>
            <a:r>
              <a:rPr lang="en-US" sz="3200" dirty="0" smtClean="0"/>
              <a:t> u </a:t>
            </a:r>
            <a:r>
              <a:rPr lang="en-US" sz="3200" dirty="0" err="1" smtClean="0"/>
              <a:t>višoj</a:t>
            </a:r>
            <a:r>
              <a:rPr lang="en-US" sz="3200" dirty="0" smtClean="0"/>
              <a:t> </a:t>
            </a:r>
            <a:r>
              <a:rPr lang="en-US" sz="3200" dirty="0" err="1" smtClean="0"/>
              <a:t>tarifi</a:t>
            </a:r>
            <a:r>
              <a:rPr lang="en-US" sz="3200" dirty="0" smtClean="0"/>
              <a:t>, </a:t>
            </a:r>
            <a:r>
              <a:rPr lang="en-US" sz="3200" dirty="0" err="1" smtClean="0"/>
              <a:t>potrošnja</a:t>
            </a:r>
            <a:r>
              <a:rPr lang="en-US" sz="3200" dirty="0" smtClean="0"/>
              <a:t> u </a:t>
            </a:r>
            <a:r>
              <a:rPr lang="en-US" sz="3200" dirty="0" err="1" smtClean="0"/>
              <a:t>nižoj</a:t>
            </a:r>
            <a:r>
              <a:rPr lang="en-US" sz="3200" dirty="0" smtClean="0"/>
              <a:t> </a:t>
            </a:r>
            <a:r>
              <a:rPr lang="en-US" sz="3200" dirty="0" err="1" smtClean="0"/>
              <a:t>tarifi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- 0.9.1 </a:t>
            </a:r>
            <a:r>
              <a:rPr lang="en-US" sz="3200" dirty="0" err="1" smtClean="0"/>
              <a:t>pokazuje</a:t>
            </a:r>
            <a:r>
              <a:rPr lang="en-US" sz="3200" dirty="0" smtClean="0"/>
              <a:t> </a:t>
            </a:r>
            <a:r>
              <a:rPr lang="en-US" sz="3200" dirty="0" err="1" smtClean="0"/>
              <a:t>trenutno</a:t>
            </a:r>
            <a:r>
              <a:rPr lang="en-US" sz="3200" dirty="0" smtClean="0"/>
              <a:t> </a:t>
            </a:r>
            <a:r>
              <a:rPr lang="en-US" sz="3200" dirty="0" err="1" smtClean="0"/>
              <a:t>vreme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- 0.9.2. </a:t>
            </a:r>
            <a:r>
              <a:rPr lang="en-US" sz="3200" dirty="0" err="1" smtClean="0"/>
              <a:t>pokazuje</a:t>
            </a:r>
            <a:r>
              <a:rPr lang="en-US" sz="3200" dirty="0" smtClean="0"/>
              <a:t> datum</a:t>
            </a:r>
            <a:br>
              <a:rPr lang="en-US" sz="3200" dirty="0" smtClean="0"/>
            </a:br>
            <a:r>
              <a:rPr lang="en-US" sz="3200" dirty="0" smtClean="0"/>
              <a:t>- C.1.0 </a:t>
            </a:r>
            <a:r>
              <a:rPr lang="en-US" sz="3200" dirty="0" err="1" smtClean="0"/>
              <a:t>pokazuje</a:t>
            </a:r>
            <a:r>
              <a:rPr lang="en-US" sz="3200" dirty="0" smtClean="0"/>
              <a:t> </a:t>
            </a:r>
            <a:r>
              <a:rPr lang="en-US" sz="3200" dirty="0" err="1" smtClean="0"/>
              <a:t>serijski</a:t>
            </a:r>
            <a:r>
              <a:rPr lang="en-US" sz="3200" dirty="0" smtClean="0"/>
              <a:t> </a:t>
            </a:r>
            <a:r>
              <a:rPr lang="en-US" sz="3200" dirty="0" err="1" smtClean="0"/>
              <a:t>broj</a:t>
            </a:r>
            <a:r>
              <a:rPr lang="en-US" sz="3200" dirty="0" smtClean="0"/>
              <a:t> </a:t>
            </a:r>
            <a:r>
              <a:rPr lang="en-US" sz="3200" dirty="0" err="1" smtClean="0"/>
              <a:t>brojila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en-US" sz="3200" b="1" u="sng" dirty="0" smtClean="0"/>
              <a:t>15.8.1 </a:t>
            </a:r>
            <a:r>
              <a:rPr lang="en-US" sz="3200" b="1" u="sng" dirty="0" err="1" smtClean="0"/>
              <a:t>pokazuje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potrošnju</a:t>
            </a:r>
            <a:r>
              <a:rPr lang="en-US" sz="3200" b="1" u="sng" dirty="0" smtClean="0"/>
              <a:t> u </a:t>
            </a:r>
            <a:r>
              <a:rPr lang="en-US" sz="3200" b="1" u="sng" dirty="0" err="1" smtClean="0"/>
              <a:t>višoj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tarifi</a:t>
            </a:r>
            <a:r>
              <a:rPr lang="en-US" sz="3200" b="1" u="sng" dirty="0" smtClean="0"/>
              <a:t> (</a:t>
            </a:r>
            <a:r>
              <a:rPr lang="en-US" sz="3200" b="1" u="sng" dirty="0" err="1" smtClean="0"/>
              <a:t>dnevnoj</a:t>
            </a:r>
            <a:r>
              <a:rPr lang="en-US" sz="3200" u="sng" dirty="0" smtClean="0"/>
              <a:t>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en-US" sz="3200" b="1" u="sng" dirty="0" smtClean="0"/>
              <a:t>15.8.2 </a:t>
            </a:r>
            <a:r>
              <a:rPr lang="en-US" sz="3200" b="1" u="sng" dirty="0" err="1" smtClean="0"/>
              <a:t>pokazuje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potrošnju</a:t>
            </a:r>
            <a:r>
              <a:rPr lang="en-US" sz="3200" b="1" u="sng" dirty="0" smtClean="0"/>
              <a:t> u </a:t>
            </a:r>
            <a:r>
              <a:rPr lang="en-US" sz="3200" b="1" u="sng" dirty="0" err="1" smtClean="0"/>
              <a:t>nižoj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tarifi</a:t>
            </a:r>
            <a:r>
              <a:rPr lang="en-US" sz="3200" b="1" u="sng" dirty="0" smtClean="0"/>
              <a:t> (</a:t>
            </a:r>
            <a:r>
              <a:rPr lang="en-US" sz="3200" b="1" u="sng" dirty="0" err="1" smtClean="0"/>
              <a:t>noćnoj</a:t>
            </a:r>
            <a:r>
              <a:rPr lang="en-US" sz="3200" b="1" u="sng" dirty="0" smtClean="0"/>
              <a:t>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L1, L2 </a:t>
            </a:r>
            <a:r>
              <a:rPr lang="en-US" sz="3200" dirty="0" err="1" smtClean="0"/>
              <a:t>i</a:t>
            </a:r>
            <a:r>
              <a:rPr lang="en-US" sz="3200" dirty="0" smtClean="0"/>
              <a:t> L3 </a:t>
            </a:r>
            <a:r>
              <a:rPr lang="en-US" sz="3200" dirty="0" err="1" smtClean="0"/>
              <a:t>znače</a:t>
            </a:r>
            <a:r>
              <a:rPr lang="en-US" sz="3200" dirty="0" smtClean="0"/>
              <a:t> da je </a:t>
            </a:r>
            <a:r>
              <a:rPr lang="en-US" sz="3200" dirty="0" err="1" smtClean="0"/>
              <a:t>brojilo</a:t>
            </a:r>
            <a:r>
              <a:rPr lang="en-US" sz="3200" dirty="0" smtClean="0"/>
              <a:t> </a:t>
            </a:r>
            <a:r>
              <a:rPr lang="en-US" sz="3200" dirty="0" err="1" smtClean="0"/>
              <a:t>trofazno</a:t>
            </a:r>
            <a:r>
              <a:rPr lang="en-US" sz="3200" dirty="0" smtClean="0"/>
              <a:t>, </a:t>
            </a:r>
            <a:r>
              <a:rPr lang="en-US" sz="3200" dirty="0" err="1" smtClean="0"/>
              <a:t>dvotarifno</a:t>
            </a:r>
            <a:r>
              <a:rPr lang="en-US" sz="3200" dirty="0" smtClean="0"/>
              <a:t> (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dnevnom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noćnom</a:t>
            </a:r>
            <a:r>
              <a:rPr lang="en-US" sz="3200" dirty="0" smtClean="0"/>
              <a:t> </a:t>
            </a:r>
            <a:r>
              <a:rPr lang="en-US" sz="3200" dirty="0" err="1" smtClean="0"/>
              <a:t>tarifom</a:t>
            </a:r>
            <a:r>
              <a:rPr lang="en-US" sz="3200" dirty="0" smtClean="0"/>
              <a:t> </a:t>
            </a:r>
            <a:r>
              <a:rPr lang="en-US" sz="3200" dirty="0" err="1" smtClean="0"/>
              <a:t>struje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96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/>
              <a:t>Kada</a:t>
            </a:r>
            <a:r>
              <a:rPr lang="en-US" sz="5400" dirty="0" smtClean="0"/>
              <a:t> </a:t>
            </a:r>
            <a:r>
              <a:rPr lang="en-US" sz="5400" dirty="0" err="1" smtClean="0"/>
              <a:t>krenete</a:t>
            </a:r>
            <a:r>
              <a:rPr lang="en-US" sz="5400" dirty="0" smtClean="0"/>
              <a:t> u </a:t>
            </a:r>
            <a:r>
              <a:rPr lang="en-US" sz="5400" dirty="0" err="1" smtClean="0"/>
              <a:t>računanje</a:t>
            </a:r>
            <a:r>
              <a:rPr lang="en-US" sz="5400" dirty="0" smtClean="0"/>
              <a:t> </a:t>
            </a:r>
            <a:r>
              <a:rPr lang="en-US" sz="5400" dirty="0" err="1" smtClean="0"/>
              <a:t>upisujete</a:t>
            </a:r>
            <a:r>
              <a:rPr lang="en-US" sz="5400" dirty="0" smtClean="0"/>
              <a:t> </a:t>
            </a:r>
            <a:r>
              <a:rPr lang="en-US" sz="5400" dirty="0" err="1" smtClean="0"/>
              <a:t>podatke</a:t>
            </a:r>
            <a:r>
              <a:rPr lang="en-US" sz="5400" dirty="0" smtClean="0"/>
              <a:t> </a:t>
            </a:r>
            <a:r>
              <a:rPr lang="en-US" sz="5400" dirty="0" err="1" smtClean="0"/>
              <a:t>sa</a:t>
            </a:r>
            <a:r>
              <a:rPr lang="en-US" sz="5400" dirty="0" smtClean="0"/>
              <a:t> </a:t>
            </a:r>
            <a:r>
              <a:rPr lang="en-US" sz="5400" dirty="0" err="1" smtClean="0"/>
              <a:t>brojila</a:t>
            </a:r>
            <a:r>
              <a:rPr lang="en-US" sz="5400" dirty="0" smtClean="0"/>
              <a:t> </a:t>
            </a:r>
            <a:r>
              <a:rPr lang="en-US" sz="5400" b="1" u="sng" dirty="0" err="1" smtClean="0"/>
              <a:t>bez</a:t>
            </a:r>
            <a:r>
              <a:rPr lang="en-US" sz="5400" b="1" u="sng" dirty="0" smtClean="0"/>
              <a:t> </a:t>
            </a:r>
            <a:r>
              <a:rPr lang="en-US" sz="5400" b="1" u="sng" dirty="0" err="1" smtClean="0"/>
              <a:t>decimale</a:t>
            </a:r>
            <a:r>
              <a:rPr lang="en-US" sz="5400" dirty="0" smtClean="0"/>
              <a:t> </a:t>
            </a:r>
            <a:r>
              <a:rPr lang="en-US" sz="5400" dirty="0" err="1" smtClean="0"/>
              <a:t>sa</a:t>
            </a:r>
            <a:r>
              <a:rPr lang="en-US" sz="5400" dirty="0" smtClean="0"/>
              <a:t> </a:t>
            </a:r>
            <a:r>
              <a:rPr lang="en-US" sz="5400" dirty="0" err="1" smtClean="0"/>
              <a:t>stavke</a:t>
            </a:r>
            <a:r>
              <a:rPr lang="en-US" sz="5400" dirty="0" smtClean="0"/>
              <a:t> 15.8.1 </a:t>
            </a:r>
            <a:r>
              <a:rPr lang="en-US" sz="5400" dirty="0" err="1" smtClean="0"/>
              <a:t>i</a:t>
            </a:r>
            <a:r>
              <a:rPr lang="en-US" sz="5400" dirty="0" smtClean="0"/>
              <a:t> 15.8.2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5715000" cy="7620000"/>
          </a:xfrm>
          <a:prstGeom prst="rect">
            <a:avLst/>
          </a:prstGeom>
          <a:noFill/>
        </p:spPr>
      </p:pic>
      <p:sp>
        <p:nvSpPr>
          <p:cNvPr id="3" name="Down Arrow 2"/>
          <p:cNvSpPr/>
          <p:nvPr/>
        </p:nvSpPr>
        <p:spPr>
          <a:xfrm rot="19590738">
            <a:off x="2515699" y="119549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5715000" cy="7620000"/>
          </a:xfrm>
          <a:prstGeom prst="rect">
            <a:avLst/>
          </a:prstGeom>
          <a:noFill/>
        </p:spPr>
      </p:pic>
      <p:sp>
        <p:nvSpPr>
          <p:cNvPr id="3" name="Down Arrow 2"/>
          <p:cNvSpPr/>
          <p:nvPr/>
        </p:nvSpPr>
        <p:spPr>
          <a:xfrm rot="19590738">
            <a:off x="2515699" y="119549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98905" y="1524000"/>
            <a:ext cx="1454290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http://kalkulator.eps-snabdevanje.rs/kalkulator</a:t>
            </a:r>
            <a:r>
              <a:rPr lang="sr-Latn-R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Utrošak</a:t>
            </a:r>
            <a:r>
              <a:rPr lang="en-US" dirty="0" smtClean="0"/>
              <a:t> se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novog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na </a:t>
            </a:r>
            <a:r>
              <a:rPr lang="en-US" dirty="0" err="1" smtClean="0"/>
              <a:t>brojilu</a:t>
            </a:r>
            <a:r>
              <a:rPr lang="en-US" dirty="0" smtClean="0"/>
              <a:t> </a:t>
            </a:r>
            <a:r>
              <a:rPr lang="en-US" dirty="0" err="1" smtClean="0"/>
              <a:t>oduzmete</a:t>
            </a:r>
            <a:r>
              <a:rPr lang="en-US" dirty="0" smtClean="0"/>
              <a:t>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tabele</a:t>
            </a:r>
            <a:r>
              <a:rPr lang="en-US" dirty="0" smtClean="0"/>
              <a:t> na </a:t>
            </a:r>
            <a:r>
              <a:rPr lang="en-US" dirty="0" err="1" smtClean="0"/>
              <a:t>računu</a:t>
            </a:r>
            <a:r>
              <a:rPr lang="en-US" dirty="0" smtClean="0"/>
              <a:t>.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ste</a:t>
            </a:r>
            <a:r>
              <a:rPr lang="en-US" dirty="0" smtClean="0"/>
              <a:t> </a:t>
            </a:r>
            <a:r>
              <a:rPr lang="en-US" dirty="0" err="1" smtClean="0"/>
              <a:t>izračunali</a:t>
            </a:r>
            <a:r>
              <a:rPr lang="en-US" dirty="0" smtClean="0"/>
              <a:t> </a:t>
            </a:r>
            <a:r>
              <a:rPr lang="en-US" dirty="0" err="1" smtClean="0"/>
              <a:t>koliko</a:t>
            </a:r>
            <a:r>
              <a:rPr lang="en-US" dirty="0" smtClean="0"/>
              <a:t> </a:t>
            </a:r>
            <a:r>
              <a:rPr lang="en-US" dirty="0" err="1" smtClean="0"/>
              <a:t>ste</a:t>
            </a:r>
            <a:r>
              <a:rPr lang="en-US" dirty="0" smtClean="0"/>
              <a:t> </a:t>
            </a:r>
            <a:r>
              <a:rPr lang="en-US" dirty="0" err="1" smtClean="0"/>
              <a:t>kilovata</a:t>
            </a:r>
            <a:r>
              <a:rPr lang="en-US" dirty="0" smtClean="0"/>
              <a:t> </a:t>
            </a:r>
            <a:r>
              <a:rPr lang="en-US" dirty="0" err="1" smtClean="0"/>
              <a:t>potrošili</a:t>
            </a:r>
            <a:r>
              <a:rPr lang="en-US" dirty="0" smtClean="0"/>
              <a:t> u </a:t>
            </a:r>
            <a:r>
              <a:rPr lang="en-US" dirty="0" err="1" smtClean="0"/>
              <a:t>skupoj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jeftinoj</a:t>
            </a:r>
            <a:r>
              <a:rPr lang="en-US" dirty="0" smtClean="0"/>
              <a:t> </a:t>
            </a:r>
            <a:r>
              <a:rPr lang="en-US" dirty="0" err="1" smtClean="0"/>
              <a:t>struji</a:t>
            </a:r>
            <a:r>
              <a:rPr lang="en-US" dirty="0" smtClean="0"/>
              <a:t>, </a:t>
            </a:r>
            <a:r>
              <a:rPr lang="en-US" dirty="0" err="1" smtClean="0"/>
              <a:t>odete</a:t>
            </a:r>
            <a:r>
              <a:rPr lang="en-US" dirty="0" smtClean="0"/>
              <a:t> na </a:t>
            </a:r>
            <a:r>
              <a:rPr lang="en-US" dirty="0" err="1" smtClean="0"/>
              <a:t>sajt</a:t>
            </a:r>
            <a:r>
              <a:rPr lang="en-US" dirty="0" smtClean="0"/>
              <a:t> EPS-a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 </a:t>
            </a:r>
            <a:r>
              <a:rPr lang="en-US" dirty="0" smtClean="0">
                <a:hlinkClick r:id="rId2"/>
              </a:rPr>
              <a:t>EPS </a:t>
            </a:r>
            <a:r>
              <a:rPr lang="en-US" dirty="0" err="1" smtClean="0">
                <a:hlinkClick r:id="rId2"/>
              </a:rPr>
              <a:t>Kalkulator</a:t>
            </a:r>
            <a:r>
              <a:rPr lang="en-US" dirty="0" smtClean="0"/>
              <a:t> </a:t>
            </a:r>
            <a:r>
              <a:rPr lang="en-US" dirty="0" err="1" smtClean="0"/>
              <a:t>izračunate</a:t>
            </a:r>
            <a:r>
              <a:rPr lang="en-US" dirty="0" smtClean="0"/>
              <a:t> </a:t>
            </a:r>
            <a:r>
              <a:rPr lang="en-US" dirty="0" err="1" smtClean="0"/>
              <a:t>koliki</a:t>
            </a:r>
            <a:r>
              <a:rPr lang="en-US" dirty="0" smtClean="0"/>
              <a:t> </a:t>
            </a:r>
            <a:r>
              <a:rPr lang="en-US" dirty="0" err="1" smtClean="0"/>
              <a:t>račun</a:t>
            </a:r>
            <a:r>
              <a:rPr lang="en-US" dirty="0" smtClean="0"/>
              <a:t> </a:t>
            </a:r>
            <a:r>
              <a:rPr lang="en-US" dirty="0" err="1" smtClean="0"/>
              <a:t>možete</a:t>
            </a:r>
            <a:r>
              <a:rPr lang="en-US" dirty="0" smtClean="0"/>
              <a:t> da </a:t>
            </a:r>
            <a:r>
              <a:rPr lang="en-US" dirty="0" err="1" smtClean="0"/>
              <a:t>očekujete</a:t>
            </a:r>
            <a:r>
              <a:rPr lang="en-US" dirty="0" smtClean="0"/>
              <a:t> (</a:t>
            </a:r>
            <a:r>
              <a:rPr lang="en-US" dirty="0" err="1" smtClean="0"/>
              <a:t>kalkulator</a:t>
            </a:r>
            <a:r>
              <a:rPr lang="en-US" dirty="0" smtClean="0"/>
              <a:t> ne </a:t>
            </a:r>
            <a:r>
              <a:rPr lang="en-US" dirty="0" err="1" smtClean="0"/>
              <a:t>računa</a:t>
            </a:r>
            <a:r>
              <a:rPr lang="en-US" dirty="0" smtClean="0"/>
              <a:t> </a:t>
            </a:r>
            <a:r>
              <a:rPr lang="en-US" dirty="0" err="1" smtClean="0"/>
              <a:t>uključene</a:t>
            </a:r>
            <a:r>
              <a:rPr lang="en-US" dirty="0" smtClean="0"/>
              <a:t> </a:t>
            </a:r>
            <a:r>
              <a:rPr lang="en-US" dirty="0" err="1" smtClean="0"/>
              <a:t>popuste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plaćanje</a:t>
            </a:r>
            <a:r>
              <a:rPr lang="en-US" dirty="0" smtClean="0"/>
              <a:t>).</a:t>
            </a:r>
            <a:endParaRPr lang="sr-Latn-RS" dirty="0" smtClean="0"/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112</Words>
  <Application>Microsoft Office PowerPoint</Application>
  <PresentationFormat>On-screen Show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Kako očitati digitalno električno brojilo </vt:lpstr>
      <vt:lpstr>Da biste utvrdili stvarnu potrošnju ili izvršili kontrolu računa za struju potrebno je da odete do svog digitalnog brojila i zapišete ili slikate trenutno stanje u vremenu očitavanja.</vt:lpstr>
      <vt:lpstr>Slide 3</vt:lpstr>
      <vt:lpstr>Nova digitalna brojila po stavkama prikazuju vreme, datum, serijski broj brojila, potrošnja u višoj tarifi, potrošnja u nižoj tarifi.  - 0.9.1 pokazuje trenutno vreme - 0.9.2. pokazuje datum - C.1.0 pokazuje serijski broj brojila - 15.8.1 pokazuje potrošnju u višoj tarifi (dnevnoj) - 15.8.2 pokazuje potrošnju u nižoj tarifi (noćnoj) - L1, L2 i L3 znače da je brojilo trofazno, dvotarifno (sa dnevnom i noćnom tarifom struje)</vt:lpstr>
      <vt:lpstr>Kada krenete u računanje upisujete podatke sa brojila bez decimale sa stavke 15.8.1 i 15.8.2</vt:lpstr>
      <vt:lpstr>Slide 6</vt:lpstr>
      <vt:lpstr>Slide 7</vt:lpstr>
      <vt:lpstr>Slide 8</vt:lpstr>
      <vt:lpstr>http://kalkulator.eps-snabdevanje.rs/kalkulator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očitati digitalno brojilo za struju </dc:title>
  <dc:creator>Dejan</dc:creator>
  <cp:lastModifiedBy>Dejan</cp:lastModifiedBy>
  <cp:revision>8</cp:revision>
  <dcterms:created xsi:type="dcterms:W3CDTF">2022-01-31T07:39:29Z</dcterms:created>
  <dcterms:modified xsi:type="dcterms:W3CDTF">2022-01-31T08:10:24Z</dcterms:modified>
</cp:coreProperties>
</file>